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60" r:id="rId1"/>
  </p:sldMasterIdLst>
  <p:notesMasterIdLst>
    <p:notesMasterId r:id="rId8"/>
  </p:notesMasterIdLst>
  <p:sldIdLst>
    <p:sldId id="256" r:id="rId2"/>
    <p:sldId id="257" r:id="rId3"/>
    <p:sldId id="291" r:id="rId4"/>
    <p:sldId id="292" r:id="rId5"/>
    <p:sldId id="293" r:id="rId6"/>
    <p:sldId id="258" r:id="rId7"/>
  </p:sldIdLst>
  <p:sldSz cx="9144000" cy="5143500" type="screen16x9"/>
  <p:notesSz cx="6858000" cy="9144000"/>
  <p:embeddedFontLst>
    <p:embeddedFont>
      <p:font typeface="Bebas Neue" panose="020B0604020202020204" charset="0"/>
      <p:regular r:id="rId9"/>
    </p:embeddedFont>
    <p:embeddedFont>
      <p:font typeface="IM Fell DW Pica" panose="020B0604020202020204" charset="0"/>
      <p:regular r:id="rId10"/>
      <p:italic r:id="rId11"/>
    </p:embeddedFont>
    <p:embeddedFont>
      <p:font typeface="Public Sans Medium" panose="020B0604020202020204" charset="0"/>
      <p:regular r:id="rId12"/>
      <p:bold r:id="rId13"/>
      <p:italic r:id="rId14"/>
      <p:boldItalic r:id="rId15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9AA0A6"/>
          </p15:clr>
        </p15:guide>
        <p15:guide id="2" pos="2880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C72D3087-3777-43D7-8804-62C84AF2FC5C}">
  <a:tblStyle styleId="{C72D3087-3777-43D7-8804-62C84AF2FC5C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89" d="100"/>
          <a:sy n="89" d="100"/>
        </p:scale>
        <p:origin x="846" y="78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notesMaster" Target="notesMasters/notesMaster1.xml"/><Relationship Id="rId13" Type="http://schemas.openxmlformats.org/officeDocument/2006/relationships/font" Target="fonts/font5.fntdata"/><Relationship Id="rId18" Type="http://schemas.openxmlformats.org/officeDocument/2006/relationships/theme" Target="theme/theme1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font" Target="fonts/font4.fntdata"/><Relationship Id="rId17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font" Target="fonts/font3.fntdata"/><Relationship Id="rId5" Type="http://schemas.openxmlformats.org/officeDocument/2006/relationships/slide" Target="slides/slide4.xml"/><Relationship Id="rId15" Type="http://schemas.openxmlformats.org/officeDocument/2006/relationships/font" Target="fonts/font7.fntdata"/><Relationship Id="rId10" Type="http://schemas.openxmlformats.org/officeDocument/2006/relationships/font" Target="fonts/font2.fntdata"/><Relationship Id="rId19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font" Target="fonts/font1.fntdata"/><Relationship Id="rId14" Type="http://schemas.openxmlformats.org/officeDocument/2006/relationships/font" Target="fonts/font6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8" name="Google Shape;18028;g121a93dfed6_0_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029" name="Google Shape;18029;g121a93dfed6_0_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0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39" name="Google Shape;18039;g184e6814b82_0_10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040" name="Google Shape;18040;g184e6814b82_0_10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0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39" name="Google Shape;18039;g184e6814b82_0_10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040" name="Google Shape;18040;g184e6814b82_0_10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6824675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0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39" name="Google Shape;18039;g184e6814b82_0_10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040" name="Google Shape;18040;g184e6814b82_0_10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8098883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0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39" name="Google Shape;18039;g184e6814b82_0_10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040" name="Google Shape;18040;g184e6814b82_0_10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2915495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45" name="Google Shape;18045;g1827b7fd7fb_0_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046" name="Google Shape;18046;g1827b7fd7fb_0_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10" name="Google Shape;10;p2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" name="Google Shape;11;p2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12" name="Google Shape;12;p2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" name="Google Shape;13;p2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264;p2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265;p2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266;p2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" name="Google Shape;267;p2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" name="Google Shape;268;p2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" name="Google Shape;269;p2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" name="Google Shape;270;p2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" name="Google Shape;271;p2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" name="Google Shape;272;p2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" name="Google Shape;273;p2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" name="Google Shape;274;p2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" name="Google Shape;275;p2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" name="Google Shape;281;p2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" name="Google Shape;282;p2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287;p2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" name="Google Shape;297;p2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" name="Google Shape;298;p2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" name="Google Shape;299;p2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" name="Google Shape;300;p2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" name="Google Shape;301;p2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" name="Google Shape;302;p2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" name="Google Shape;303;p2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" name="Google Shape;304;p2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" name="Google Shape;305;p2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" name="Google Shape;306;p2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" name="Google Shape;307;p2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" name="Google Shape;308;p2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" name="Google Shape;309;p2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" name="Google Shape;312;p2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" name="Google Shape;313;p2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" name="Google Shape;314;p2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" name="Google Shape;315;p2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" name="Google Shape;316;p2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" name="Google Shape;317;p2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" name="Google Shape;318;p2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" name="Google Shape;319;p2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" name="Google Shape;320;p2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" name="Google Shape;321;p2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" name="Google Shape;324;p2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" name="Google Shape;325;p2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" name="Google Shape;326;p2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" name="Google Shape;332;p2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" name="Google Shape;333;p2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" name="Google Shape;334;p2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" name="Google Shape;335;p2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" name="Google Shape;336;p2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" name="Google Shape;337;p2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" name="Google Shape;338;p2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" name="Google Shape;339;p2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" name="Google Shape;340;p2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" name="Google Shape;341;p2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" name="Google Shape;342;p2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" name="Google Shape;343;p2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" name="Google Shape;344;p2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" name="Google Shape;345;p2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" name="Google Shape;346;p2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" name="Google Shape;347;p2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" name="Google Shape;348;p2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" name="Google Shape;349;p2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" name="Google Shape;350;p2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" name="Google Shape;351;p2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" name="Google Shape;352;p2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" name="Google Shape;353;p2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" name="Google Shape;354;p2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" name="Google Shape;355;p2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" name="Google Shape;356;p2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" name="Google Shape;357;p2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" name="Google Shape;358;p2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" name="Google Shape;359;p2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" name="Google Shape;360;p2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" name="Google Shape;361;p2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" name="Google Shape;362;p2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" name="Google Shape;363;p2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" name="Google Shape;364;p2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" name="Google Shape;365;p2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" name="Google Shape;366;p2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" name="Google Shape;367;p2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" name="Google Shape;368;p2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" name="Google Shape;369;p2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" name="Google Shape;370;p2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" name="Google Shape;371;p2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" name="Google Shape;372;p2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" name="Google Shape;373;p2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" name="Google Shape;374;p2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" name="Google Shape;375;p2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" name="Google Shape;376;p2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" name="Google Shape;377;p2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" name="Google Shape;378;p2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" name="Google Shape;379;p2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" name="Google Shape;380;p2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" name="Google Shape;381;p2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" name="Google Shape;382;p2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" name="Google Shape;383;p2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" name="Google Shape;384;p2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" name="Google Shape;385;p2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" name="Google Shape;386;p2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" name="Google Shape;387;p2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" name="Google Shape;388;p2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" name="Google Shape;389;p2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" name="Google Shape;390;p2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" name="Google Shape;391;p2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" name="Google Shape;392;p2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" name="Google Shape;393;p2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" name="Google Shape;394;p2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" name="Google Shape;395;p2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" name="Google Shape;396;p2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" name="Google Shape;397;p2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" name="Google Shape;398;p2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" name="Google Shape;399;p2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" name="Google Shape;400;p2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" name="Google Shape;401;p2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" name="Google Shape;402;p2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" name="Google Shape;403;p2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" name="Google Shape;404;p2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" name="Google Shape;405;p2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" name="Google Shape;406;p2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" name="Google Shape;407;p2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" name="Google Shape;408;p2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" name="Google Shape;409;p2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" name="Google Shape;410;p2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" name="Google Shape;411;p2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" name="Google Shape;412;p2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" name="Google Shape;413;p2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" name="Google Shape;414;p2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" name="Google Shape;415;p2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" name="Google Shape;416;p2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" name="Google Shape;417;p2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" name="Google Shape;418;p2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" name="Google Shape;419;p2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" name="Google Shape;420;p2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" name="Google Shape;421;p2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" name="Google Shape;422;p2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" name="Google Shape;423;p2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" name="Google Shape;424;p2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" name="Google Shape;425;p2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" name="Google Shape;426;p2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" name="Google Shape;427;p2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" name="Google Shape;428;p2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" name="Google Shape;429;p2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" name="Google Shape;430;p2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" name="Google Shape;431;p2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" name="Google Shape;432;p2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" name="Google Shape;433;p2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" name="Google Shape;434;p2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" name="Google Shape;435;p2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" name="Google Shape;436;p2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" name="Google Shape;437;p2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" name="Google Shape;438;p2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" name="Google Shape;439;p2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" name="Google Shape;440;p2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" name="Google Shape;441;p2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" name="Google Shape;442;p2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" name="Google Shape;443;p2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" name="Google Shape;444;p2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" name="Google Shape;445;p2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" name="Google Shape;446;p2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" name="Google Shape;447;p2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" name="Google Shape;448;p2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" name="Google Shape;449;p2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" name="Google Shape;450;p2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" name="Google Shape;451;p2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" name="Google Shape;452;p2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" name="Google Shape;453;p2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" name="Google Shape;454;p2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" name="Google Shape;455;p2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" name="Google Shape;456;p2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" name="Google Shape;457;p2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" name="Google Shape;458;p2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" name="Google Shape;459;p2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" name="Google Shape;460;p2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" name="Google Shape;461;p2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" name="Google Shape;462;p2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" name="Google Shape;463;p2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" name="Google Shape;464;p2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" name="Google Shape;465;p2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" name="Google Shape;466;p2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" name="Google Shape;467;p2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" name="Google Shape;468;p2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" name="Google Shape;469;p2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" name="Google Shape;470;p2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" name="Google Shape;471;p2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" name="Google Shape;472;p2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" name="Google Shape;473;p2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" name="Google Shape;474;p2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" name="Google Shape;475;p2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" name="Google Shape;476;p2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" name="Google Shape;477;p2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" name="Google Shape;478;p2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" name="Google Shape;479;p2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" name="Google Shape;480;p2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" name="Google Shape;481;p2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" name="Google Shape;482;p2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" name="Google Shape;483;p2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" name="Google Shape;484;p2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" name="Google Shape;485;p2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" name="Google Shape;486;p2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" name="Google Shape;487;p2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" name="Google Shape;488;p2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" name="Google Shape;489;p2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" name="Google Shape;490;p2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" name="Google Shape;491;p2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" name="Google Shape;492;p2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" name="Google Shape;493;p2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" name="Google Shape;494;p2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" name="Google Shape;495;p2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" name="Google Shape;496;p2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" name="Google Shape;497;p2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" name="Google Shape;498;p2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" name="Google Shape;499;p2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" name="Google Shape;500;p2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" name="Google Shape;501;p2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" name="Google Shape;502;p2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" name="Google Shape;503;p2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" name="Google Shape;504;p2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" name="Google Shape;505;p2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" name="Google Shape;506;p2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" name="Google Shape;507;p2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" name="Google Shape;508;p2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" name="Google Shape;509;p2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" name="Google Shape;510;p2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" name="Google Shape;511;p2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" name="Google Shape;512;p2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" name="Google Shape;513;p2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" name="Google Shape;514;p2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" name="Google Shape;515;p2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" name="Google Shape;516;p2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" name="Google Shape;517;p2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" name="Google Shape;518;p2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" name="Google Shape;519;p2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" name="Google Shape;520;p2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" name="Google Shape;521;p2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" name="Google Shape;522;p2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" name="Google Shape;523;p2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" name="Google Shape;524;p2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" name="Google Shape;525;p2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" name="Google Shape;526;p2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" name="Google Shape;527;p2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" name="Google Shape;528;p2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" name="Google Shape;529;p2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" name="Google Shape;530;p2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" name="Google Shape;531;p2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" name="Google Shape;532;p2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" name="Google Shape;533;p2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" name="Google Shape;534;p2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" name="Google Shape;535;p2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" name="Google Shape;536;p2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" name="Google Shape;537;p2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" name="Google Shape;538;p2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" name="Google Shape;539;p2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" name="Google Shape;540;p2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" name="Google Shape;541;p2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" name="Google Shape;542;p2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" name="Google Shape;543;p2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" name="Google Shape;544;p2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" name="Google Shape;545;p2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" name="Google Shape;546;p2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" name="Google Shape;547;p2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" name="Google Shape;548;p2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" name="Google Shape;549;p2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" name="Google Shape;550;p2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" name="Google Shape;551;p2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" name="Google Shape;552;p2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" name="Google Shape;553;p2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" name="Google Shape;554;p2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" name="Google Shape;555;p2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" name="Google Shape;556;p2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" name="Google Shape;557;p2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" name="Google Shape;558;p2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" name="Google Shape;559;p2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" name="Google Shape;560;p2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" name="Google Shape;561;p2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" name="Google Shape;562;p2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" name="Google Shape;563;p2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" name="Google Shape;564;p2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" name="Google Shape;565;p2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" name="Google Shape;566;p2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" name="Google Shape;567;p2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" name="Google Shape;568;p2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" name="Google Shape;569;p2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" name="Google Shape;570;p2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" name="Google Shape;571;p2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" name="Google Shape;572;p2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" name="Google Shape;573;p2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" name="Google Shape;574;p2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" name="Google Shape;575;p2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" name="Google Shape;576;p2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" name="Google Shape;577;p2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" name="Google Shape;578;p2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" name="Google Shape;579;p2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" name="Google Shape;580;p2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" name="Google Shape;581;p2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" name="Google Shape;582;p2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" name="Google Shape;583;p2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" name="Google Shape;584;p2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" name="Google Shape;585;p2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" name="Google Shape;586;p2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" name="Google Shape;587;p2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" name="Google Shape;588;p2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" name="Google Shape;589;p2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" name="Google Shape;590;p2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" name="Google Shape;591;p2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" name="Google Shape;592;p2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" name="Google Shape;593;p2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" name="Google Shape;594;p2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" name="Google Shape;595;p2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" name="Google Shape;596;p2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" name="Google Shape;597;p2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" name="Google Shape;598;p2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" name="Google Shape;599;p2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" name="Google Shape;600;p2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" name="Google Shape;601;p2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" name="Google Shape;602;p2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" name="Google Shape;603;p2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" name="Google Shape;604;p2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" name="Google Shape;605;p2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" name="Google Shape;606;p2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" name="Google Shape;607;p2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" name="Google Shape;608;p2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" name="Google Shape;609;p2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" name="Google Shape;610;p2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" name="Google Shape;611;p2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" name="Google Shape;612;p2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" name="Google Shape;613;p2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" name="Google Shape;614;p2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" name="Google Shape;615;p2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" name="Google Shape;616;p2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" name="Google Shape;617;p2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" name="Google Shape;618;p2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" name="Google Shape;619;p2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" name="Google Shape;620;p2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" name="Google Shape;621;p2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" name="Google Shape;622;p2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" name="Google Shape;623;p2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" name="Google Shape;624;p2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" name="Google Shape;625;p2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" name="Google Shape;626;p2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" name="Google Shape;627;p2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" name="Google Shape;628;p2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" name="Google Shape;629;p2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" name="Google Shape;630;p2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" name="Google Shape;631;p2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" name="Google Shape;632;p2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" name="Google Shape;633;p2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" name="Google Shape;634;p2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" name="Google Shape;635;p2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" name="Google Shape;636;p2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" name="Google Shape;637;p2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" name="Google Shape;638;p2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" name="Google Shape;639;p2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" name="Google Shape;640;p2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" name="Google Shape;641;p2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" name="Google Shape;642;p2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" name="Google Shape;643;p2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" name="Google Shape;644;p2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" name="Google Shape;645;p2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" name="Google Shape;646;p2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" name="Google Shape;647;p2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" name="Google Shape;648;p2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" name="Google Shape;649;p2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" name="Google Shape;650;p2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" name="Google Shape;651;p2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" name="Google Shape;652;p2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" name="Google Shape;653;p2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" name="Google Shape;654;p2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" name="Google Shape;655;p2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" name="Google Shape;656;p2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" name="Google Shape;657;p2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" name="Google Shape;658;p2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" name="Google Shape;659;p2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" name="Google Shape;660;p2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" name="Google Shape;661;p2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" name="Google Shape;662;p2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" name="Google Shape;663;p2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" name="Google Shape;664;p2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" name="Google Shape;665;p2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" name="Google Shape;666;p2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" name="Google Shape;667;p2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" name="Google Shape;668;p2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" name="Google Shape;669;p2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" name="Google Shape;670;p2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" name="Google Shape;671;p2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" name="Google Shape;672;p2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" name="Google Shape;673;p2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" name="Google Shape;674;p2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" name="Google Shape;675;p2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" name="Google Shape;676;p2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" name="Google Shape;677;p2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" name="Google Shape;678;p2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" name="Google Shape;679;p2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" name="Google Shape;680;p2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" name="Google Shape;681;p2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" name="Google Shape;682;p2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" name="Google Shape;683;p2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" name="Google Shape;684;p2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" name="Google Shape;685;p2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" name="Google Shape;686;p2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" name="Google Shape;687;p2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" name="Google Shape;688;p2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" name="Google Shape;689;p2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" name="Google Shape;690;p2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" name="Google Shape;691;p2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" name="Google Shape;692;p2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" name="Google Shape;693;p2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" name="Google Shape;694;p2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" name="Google Shape;695;p2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" name="Google Shape;696;p2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697;p2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" name="Google Shape;698;p2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699;p2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700;p2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701;p2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" name="Google Shape;702;p2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" name="Google Shape;703;p2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" name="Google Shape;704;p2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" name="Google Shape;705;p2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" name="Google Shape;706;p2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" name="Google Shape;707;p2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" name="Google Shape;708;p2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" name="Google Shape;709;p2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" name="Google Shape;710;p2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" name="Google Shape;711;p2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712;p2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713;p2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714;p2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" name="Google Shape;715;p2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" name="Google Shape;716;p2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" name="Google Shape;717;p2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" name="Google Shape;718;p2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" name="Google Shape;719;p2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" name="Google Shape;720;p2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721;p2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722;p2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723;p2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724;p2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725;p2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" name="Google Shape;726;p2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" name="Google Shape;727;p2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728;p2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729;p2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730;p2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731;p2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732;p2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733;p2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734;p2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735;p2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736;p2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737;p2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738;p2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739;p2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740;p2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741;p2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742;p2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743;p2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744;p2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745;p2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746;p2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" name="Google Shape;747;p2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748;p2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749;p2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750;p2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751;p2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752;p2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753;p2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" name="Google Shape;754;p2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755;p2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" name="Google Shape;756;p2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" name="Google Shape;757;p2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" name="Google Shape;758;p2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" name="Google Shape;759;p2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" name="Google Shape;760;p2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" name="Google Shape;761;p2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" name="Google Shape;762;p2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" name="Google Shape;763;p2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" name="Google Shape;764;p2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" name="Google Shape;765;p2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" name="Google Shape;766;p2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" name="Google Shape;767;p2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" name="Google Shape;768;p2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" name="Google Shape;769;p2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" name="Google Shape;770;p2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" name="Google Shape;771;p2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" name="Google Shape;772;p2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" name="Google Shape;773;p2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" name="Google Shape;774;p2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" name="Google Shape;775;p2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" name="Google Shape;776;p2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" name="Google Shape;777;p2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" name="Google Shape;778;p2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" name="Google Shape;779;p2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" name="Google Shape;780;p2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" name="Google Shape;781;p2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" name="Google Shape;782;p2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" name="Google Shape;783;p2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" name="Google Shape;784;p2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" name="Google Shape;785;p2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" name="Google Shape;786;p2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" name="Google Shape;787;p2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" name="Google Shape;788;p2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" name="Google Shape;789;p2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" name="Google Shape;790;p2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" name="Google Shape;791;p2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" name="Google Shape;792;p2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" name="Google Shape;793;p2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" name="Google Shape;794;p2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" name="Google Shape;795;p2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" name="Google Shape;796;p2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" name="Google Shape;797;p2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" name="Google Shape;798;p2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" name="Google Shape;799;p2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" name="Google Shape;800;p2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" name="Google Shape;801;p2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" name="Google Shape;802;p2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" name="Google Shape;803;p2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" name="Google Shape;804;p2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" name="Google Shape;805;p2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" name="Google Shape;806;p2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" name="Google Shape;807;p2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" name="Google Shape;808;p2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" name="Google Shape;809;p2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" name="Google Shape;810;p2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" name="Google Shape;811;p2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" name="Google Shape;812;p2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" name="Google Shape;813;p2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" name="Google Shape;814;p2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" name="Google Shape;815;p2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" name="Google Shape;816;p2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" name="Google Shape;817;p2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" name="Google Shape;818;p2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" name="Google Shape;819;p2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" name="Google Shape;820;p2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" name="Google Shape;821;p2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" name="Google Shape;822;p2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" name="Google Shape;823;p2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" name="Google Shape;824;p2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" name="Google Shape;825;p2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" name="Google Shape;826;p2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" name="Google Shape;827;p2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" name="Google Shape;828;p2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" name="Google Shape;829;p2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" name="Google Shape;830;p2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" name="Google Shape;831;p2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" name="Google Shape;832;p2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" name="Google Shape;833;p2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" name="Google Shape;834;p2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" name="Google Shape;835;p2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" name="Google Shape;836;p2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" name="Google Shape;837;p2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" name="Google Shape;838;p2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" name="Google Shape;839;p2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" name="Google Shape;840;p2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" name="Google Shape;841;p2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" name="Google Shape;842;p2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" name="Google Shape;843;p2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" name="Google Shape;844;p2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" name="Google Shape;845;p2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" name="Google Shape;846;p2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" name="Google Shape;847;p2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" name="Google Shape;848;p2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" name="Google Shape;849;p2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" name="Google Shape;850;p2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" name="Google Shape;851;p2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" name="Google Shape;852;p2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" name="Google Shape;853;p2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" name="Google Shape;854;p2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" name="Google Shape;855;p2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" name="Google Shape;856;p2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" name="Google Shape;857;p2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" name="Google Shape;858;p2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" name="Google Shape;859;p2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" name="Google Shape;860;p2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" name="Google Shape;861;p2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" name="Google Shape;862;p2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" name="Google Shape;863;p2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" name="Google Shape;864;p2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" name="Google Shape;865;p2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" name="Google Shape;866;p2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" name="Google Shape;867;p2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" name="Google Shape;868;p2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" name="Google Shape;869;p2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" name="Google Shape;870;p2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" name="Google Shape;871;p2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" name="Google Shape;872;p2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" name="Google Shape;873;p2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" name="Google Shape;874;p2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" name="Google Shape;875;p2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" name="Google Shape;876;p2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" name="Google Shape;877;p2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" name="Google Shape;878;p2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" name="Google Shape;879;p2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" name="Google Shape;880;p2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" name="Google Shape;881;p2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" name="Google Shape;882;p2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" name="Google Shape;883;p2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" name="Google Shape;884;p2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" name="Google Shape;885;p2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" name="Google Shape;886;p2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" name="Google Shape;887;p2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" name="Google Shape;888;p2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" name="Google Shape;889;p2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" name="Google Shape;890;p2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" name="Google Shape;891;p2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" name="Google Shape;892;p2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" name="Google Shape;893;p2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" name="Google Shape;894;p2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" name="Google Shape;895;p2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" name="Google Shape;896;p2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" name="Google Shape;897;p2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" name="Google Shape;898;p2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" name="Google Shape;899;p2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" name="Google Shape;900;p2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" name="Google Shape;901;p2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" name="Google Shape;902;p2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" name="Google Shape;903;p2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" name="Google Shape;904;p2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" name="Google Shape;905;p2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" name="Google Shape;906;p2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" name="Google Shape;907;p2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" name="Google Shape;908;p2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" name="Google Shape;909;p2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" name="Google Shape;910;p2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" name="Google Shape;911;p2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" name="Google Shape;912;p2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" name="Google Shape;913;p2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" name="Google Shape;914;p2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" name="Google Shape;915;p2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" name="Google Shape;916;p2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" name="Google Shape;917;p2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" name="Google Shape;918;p2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" name="Google Shape;919;p2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" name="Google Shape;920;p2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" name="Google Shape;921;p2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" name="Google Shape;922;p2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" name="Google Shape;923;p2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" name="Google Shape;924;p2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" name="Google Shape;925;p2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" name="Google Shape;926;p2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" name="Google Shape;927;p2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" name="Google Shape;928;p2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" name="Google Shape;929;p2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" name="Google Shape;930;p2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" name="Google Shape;931;p2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" name="Google Shape;932;p2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" name="Google Shape;933;p2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" name="Google Shape;934;p2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" name="Google Shape;935;p2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" name="Google Shape;936;p2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" name="Google Shape;937;p2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" name="Google Shape;938;p2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" name="Google Shape;939;p2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" name="Google Shape;940;p2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" name="Google Shape;941;p2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" name="Google Shape;942;p2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" name="Google Shape;943;p2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" name="Google Shape;944;p2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" name="Google Shape;945;p2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" name="Google Shape;946;p2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" name="Google Shape;947;p2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" name="Google Shape;948;p2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" name="Google Shape;949;p2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" name="Google Shape;950;p2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" name="Google Shape;951;p2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" name="Google Shape;952;p2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" name="Google Shape;953;p2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" name="Google Shape;954;p2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" name="Google Shape;955;p2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" name="Google Shape;956;p2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" name="Google Shape;957;p2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" name="Google Shape;958;p2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" name="Google Shape;959;p2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" name="Google Shape;960;p2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" name="Google Shape;961;p2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" name="Google Shape;962;p2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" name="Google Shape;963;p2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" name="Google Shape;964;p2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" name="Google Shape;965;p2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" name="Google Shape;966;p2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" name="Google Shape;967;p2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" name="Google Shape;968;p2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" name="Google Shape;969;p2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" name="Google Shape;970;p2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" name="Google Shape;971;p2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" name="Google Shape;972;p2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" name="Google Shape;973;p2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" name="Google Shape;974;p2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" name="Google Shape;975;p2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" name="Google Shape;976;p2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" name="Google Shape;977;p2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" name="Google Shape;978;p2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" name="Google Shape;979;p2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" name="Google Shape;980;p2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" name="Google Shape;981;p2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" name="Google Shape;982;p2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" name="Google Shape;983;p2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" name="Google Shape;984;p2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" name="Google Shape;985;p2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" name="Google Shape;986;p2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" name="Google Shape;987;p2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" name="Google Shape;988;p2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" name="Google Shape;989;p2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" name="Google Shape;990;p2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" name="Google Shape;991;p2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" name="Google Shape;992;p2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" name="Google Shape;993;p2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" name="Google Shape;994;p2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" name="Google Shape;995;p2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" name="Google Shape;996;p2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" name="Google Shape;997;p2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" name="Google Shape;998;p2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" name="Google Shape;999;p2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" name="Google Shape;1000;p2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" name="Google Shape;1001;p2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" name="Google Shape;1002;p2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" name="Google Shape;1003;p2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" name="Google Shape;1004;p2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" name="Google Shape;1005;p2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" name="Google Shape;1006;p2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" name="Google Shape;1007;p2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" name="Google Shape;1008;p2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" name="Google Shape;1009;p2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" name="Google Shape;1010;p2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" name="Google Shape;1011;p2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" name="Google Shape;1012;p2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" name="Google Shape;1013;p2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" name="Google Shape;1014;p2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" name="Google Shape;1015;p2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" name="Google Shape;1016;p2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" name="Google Shape;1017;p2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" name="Google Shape;1018;p2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" name="Google Shape;1019;p2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" name="Google Shape;1020;p2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" name="Google Shape;1021;p2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" name="Google Shape;1022;p2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" name="Google Shape;1023;p2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" name="Google Shape;1024;p2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" name="Google Shape;1025;p2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" name="Google Shape;1026;p2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" name="Google Shape;1027;p2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" name="Google Shape;1028;p2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" name="Google Shape;1029;p2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" name="Google Shape;1030;p2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" name="Google Shape;1031;p2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" name="Google Shape;1032;p2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" name="Google Shape;1033;p2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" name="Google Shape;1034;p2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" name="Google Shape;1035;p2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" name="Google Shape;1036;p2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" name="Google Shape;1037;p2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" name="Google Shape;1038;p2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" name="Google Shape;1039;p2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" name="Google Shape;1040;p2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" name="Google Shape;1041;p2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" name="Google Shape;1042;p2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" name="Google Shape;1043;p2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" name="Google Shape;1044;p2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" name="Google Shape;1045;p2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" name="Google Shape;1046;p2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" name="Google Shape;1047;p2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" name="Google Shape;1048;p2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" name="Google Shape;1049;p2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" name="Google Shape;1050;p2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" name="Google Shape;1051;p2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" name="Google Shape;1052;p2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" name="Google Shape;1053;p2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" name="Google Shape;1054;p2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" name="Google Shape;1055;p2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" name="Google Shape;1056;p2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" name="Google Shape;1057;p2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" name="Google Shape;1058;p2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" name="Google Shape;1059;p2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" name="Google Shape;1060;p2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" name="Google Shape;1061;p2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" name="Google Shape;1062;p2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" name="Google Shape;1063;p2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" name="Google Shape;1064;p2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" name="Google Shape;1065;p2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" name="Google Shape;1066;p2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" name="Google Shape;1067;p2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" name="Google Shape;1068;p2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" name="Google Shape;1069;p2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" name="Google Shape;1070;p2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" name="Google Shape;1071;p2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" name="Google Shape;1072;p2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" name="Google Shape;1073;p2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" name="Google Shape;1074;p2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" name="Google Shape;1075;p2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" name="Google Shape;1076;p2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" name="Google Shape;1077;p2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" name="Google Shape;1078;p2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" name="Google Shape;1079;p2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" name="Google Shape;1080;p2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" name="Google Shape;1081;p2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" name="Google Shape;1082;p2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" name="Google Shape;1083;p2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" name="Google Shape;1084;p2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" name="Google Shape;1085;p2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" name="Google Shape;1086;p2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" name="Google Shape;1087;p2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" name="Google Shape;1088;p2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" name="Google Shape;1089;p2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" name="Google Shape;1090;p2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" name="Google Shape;1091;p2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" name="Google Shape;1092;p2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" name="Google Shape;1093;p2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" name="Google Shape;1094;p2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" name="Google Shape;1095;p2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" name="Google Shape;1096;p2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" name="Google Shape;1097;p2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" name="Google Shape;1098;p2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" name="Google Shape;1099;p2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" name="Google Shape;1100;p2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" name="Google Shape;1101;p2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" name="Google Shape;1102;p2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" name="Google Shape;1103;p2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" name="Google Shape;1104;p2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" name="Google Shape;1105;p2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" name="Google Shape;1106;p2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" name="Google Shape;1107;p2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" name="Google Shape;1108;p2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" name="Google Shape;1109;p2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" name="Google Shape;1110;p2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" name="Google Shape;1111;p2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" name="Google Shape;1112;p2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" name="Google Shape;1113;p2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" name="Google Shape;1114;p2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" name="Google Shape;1115;p2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" name="Google Shape;1116;p2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" name="Google Shape;1117;p2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" name="Google Shape;1118;p2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" name="Google Shape;1119;p2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" name="Google Shape;1120;p2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" name="Google Shape;1121;p2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" name="Google Shape;1122;p2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" name="Google Shape;1123;p2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" name="Google Shape;1124;p2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" name="Google Shape;1125;p2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" name="Google Shape;1126;p2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" name="Google Shape;1127;p2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" name="Google Shape;1128;p2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" name="Google Shape;1129;p2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" name="Google Shape;1130;p2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" name="Google Shape;1131;p2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2" name="Google Shape;1132;p2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" name="Google Shape;1133;p2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" name="Google Shape;1134;p2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" name="Google Shape;1135;p2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" name="Google Shape;1136;p2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" name="Google Shape;1137;p2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" name="Google Shape;1138;p2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" name="Google Shape;1139;p2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" name="Google Shape;1140;p2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" name="Google Shape;1141;p2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" name="Google Shape;1142;p2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" name="Google Shape;1143;p2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" name="Google Shape;1144;p2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" name="Google Shape;1145;p2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" name="Google Shape;1146;p2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" name="Google Shape;1147;p2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" name="Google Shape;1148;p2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9" name="Google Shape;1149;p2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0" name="Google Shape;1150;p2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" name="Google Shape;1151;p2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" name="Google Shape;1152;p2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" name="Google Shape;1153;p2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" name="Google Shape;1154;p2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" name="Google Shape;1155;p2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" name="Google Shape;1156;p2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" name="Google Shape;1157;p2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" name="Google Shape;1158;p2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" name="Google Shape;1159;p2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" name="Google Shape;1160;p2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" name="Google Shape;1161;p2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" name="Google Shape;1162;p2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" name="Google Shape;1163;p2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" name="Google Shape;1164;p2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" name="Google Shape;1165;p2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" name="Google Shape;1166;p2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" name="Google Shape;1167;p2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" name="Google Shape;1168;p2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" name="Google Shape;1169;p2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" name="Google Shape;1170;p2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" name="Google Shape;1171;p2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" name="Google Shape;1172;p2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" name="Google Shape;1173;p2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" name="Google Shape;1174;p2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" name="Google Shape;1175;p2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" name="Google Shape;1176;p2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7" name="Google Shape;1177;p2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8" name="Google Shape;1178;p2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9" name="Google Shape;1179;p2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" name="Google Shape;1180;p2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" name="Google Shape;1181;p2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" name="Google Shape;1182;p2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3" name="Google Shape;1183;p2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4" name="Google Shape;1184;p2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" name="Google Shape;1185;p2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" name="Google Shape;1186;p2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" name="Google Shape;1187;p2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" name="Google Shape;1188;p2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" name="Google Shape;1189;p2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" name="Google Shape;1190;p2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" name="Google Shape;1191;p2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" name="Google Shape;1192;p2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" name="Google Shape;1193;p2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4" name="Google Shape;1194;p2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5" name="Google Shape;1195;p2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" name="Google Shape;1196;p2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" name="Google Shape;1197;p2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" name="Google Shape;1198;p2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" name="Google Shape;1199;p2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0" name="Google Shape;1200;p2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1" name="Google Shape;1201;p2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" name="Google Shape;1202;p2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" name="Google Shape;1203;p2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" name="Google Shape;1204;p2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" name="Google Shape;1205;p2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" name="Google Shape;1206;p2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" name="Google Shape;1207;p2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" name="Google Shape;1208;p2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" name="Google Shape;1209;p2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" name="Google Shape;1210;p2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" name="Google Shape;1211;p2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" name="Google Shape;1212;p2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" name="Google Shape;1213;p2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" name="Google Shape;1214;p2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" name="Google Shape;1215;p2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" name="Google Shape;1216;p2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" name="Google Shape;1217;p2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" name="Google Shape;1218;p2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" name="Google Shape;1219;p2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" name="Google Shape;1220;p2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" name="Google Shape;1221;p2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" name="Google Shape;1222;p2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" name="Google Shape;1223;p2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" name="Google Shape;1224;p2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" name="Google Shape;1225;p2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" name="Google Shape;1226;p2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" name="Google Shape;1227;p2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" name="Google Shape;1228;p2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" name="Google Shape;1229;p2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" name="Google Shape;1230;p2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" name="Google Shape;1231;p2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" name="Google Shape;1232;p2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" name="Google Shape;1233;p2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" name="Google Shape;1234;p2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" name="Google Shape;1235;p2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" name="Google Shape;1236;p2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" name="Google Shape;1237;p2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" name="Google Shape;1238;p2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" name="Google Shape;1239;p2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" name="Google Shape;1240;p2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" name="Google Shape;1241;p2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" name="Google Shape;1242;p2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" name="Google Shape;1243;p2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" name="Google Shape;1244;p2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" name="Google Shape;1245;p2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" name="Google Shape;1246;p2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" name="Google Shape;1247;p2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" name="Google Shape;1248;p2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" name="Google Shape;1249;p2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" name="Google Shape;1250;p2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" name="Google Shape;1251;p2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" name="Google Shape;1252;p2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" name="Google Shape;1253;p2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" name="Google Shape;1254;p2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" name="Google Shape;1255;p2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" name="Google Shape;1256;p2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" name="Google Shape;1257;p2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" name="Google Shape;1258;p2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" name="Google Shape;1259;p2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" name="Google Shape;1260;p2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" name="Google Shape;1261;p2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" name="Google Shape;1262;p2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" name="Google Shape;1263;p2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" name="Google Shape;1264;p2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5" name="Google Shape;1265;p2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6" name="Google Shape;1266;p2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7" name="Google Shape;1267;p2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8" name="Google Shape;1268;p2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9" name="Google Shape;1269;p2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0" name="Google Shape;1270;p2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1" name="Google Shape;1271;p2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2" name="Google Shape;1272;p2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3" name="Google Shape;1273;p2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4" name="Google Shape;1274;p2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" name="Google Shape;1275;p2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" name="Google Shape;1276;p2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" name="Google Shape;1277;p2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" name="Google Shape;1278;p2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9" name="Google Shape;1279;p2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0" name="Google Shape;1280;p2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" name="Google Shape;1281;p2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" name="Google Shape;1282;p2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" name="Google Shape;1283;p2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" name="Google Shape;1284;p2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" name="Google Shape;1285;p2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" name="Google Shape;1286;p2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" name="Google Shape;1287;p2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" name="Google Shape;1288;p2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" name="Google Shape;1289;p2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" name="Google Shape;1290;p2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" name="Google Shape;1291;p2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" name="Google Shape;1292;p2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" name="Google Shape;1293;p2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" name="Google Shape;1294;p2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" name="Google Shape;1295;p2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" name="Google Shape;1296;p2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" name="Google Shape;1297;p2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" name="Google Shape;1298;p2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" name="Google Shape;1299;p2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" name="Google Shape;1300;p2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" name="Google Shape;1301;p2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" name="Google Shape;1302;p2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" name="Google Shape;1303;p2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" name="Google Shape;1304;p2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" name="Google Shape;1305;p2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" name="Google Shape;1306;p2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" name="Google Shape;1307;p2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" name="Google Shape;1308;p2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" name="Google Shape;1309;p2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" name="Google Shape;1310;p2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" name="Google Shape;1311;p2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" name="Google Shape;1312;p2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" name="Google Shape;1313;p2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" name="Google Shape;1314;p2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" name="Google Shape;1315;p2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" name="Google Shape;1316;p2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" name="Google Shape;1317;p2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" name="Google Shape;1318;p2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" name="Google Shape;1319;p2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0" name="Google Shape;1320;p2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1" name="Google Shape;1321;p2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2" name="Google Shape;1322;p2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3" name="Google Shape;1323;p2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4" name="Google Shape;1324;p2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5" name="Google Shape;1325;p2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6" name="Google Shape;1326;p2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7" name="Google Shape;1327;p2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8" name="Google Shape;1328;p2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9" name="Google Shape;1329;p2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0" name="Google Shape;1330;p2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1" name="Google Shape;1331;p2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2" name="Google Shape;1332;p2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3" name="Google Shape;1333;p2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4" name="Google Shape;1334;p2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" name="Google Shape;1335;p2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" name="Google Shape;1336;p2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" name="Google Shape;1337;p2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" name="Google Shape;1338;p2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" name="Google Shape;1339;p2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" name="Google Shape;1340;p2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" name="Google Shape;1341;p2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" name="Google Shape;1342;p2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" name="Google Shape;1343;p2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" name="Google Shape;1344;p2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" name="Google Shape;1345;p2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" name="Google Shape;1346;p2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" name="Google Shape;1347;p2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" name="Google Shape;1348;p2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" name="Google Shape;1349;p2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" name="Google Shape;1350;p2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" name="Google Shape;1351;p2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" name="Google Shape;1352;p2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" name="Google Shape;1353;p2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" name="Google Shape;1354;p2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" name="Google Shape;1355;p2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" name="Google Shape;1356;p2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" name="Google Shape;1357;p2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" name="Google Shape;1358;p2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" name="Google Shape;1359;p2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" name="Google Shape;1360;p2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" name="Google Shape;1361;p2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" name="Google Shape;1362;p2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" name="Google Shape;1363;p2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" name="Google Shape;1364;p2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" name="Google Shape;1365;p2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" name="Google Shape;1366;p2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" name="Google Shape;1367;p2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" name="Google Shape;1368;p2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" name="Google Shape;1369;p2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" name="Google Shape;1370;p2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" name="Google Shape;1371;p2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" name="Google Shape;1372;p2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" name="Google Shape;1373;p2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" name="Google Shape;1374;p2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5" name="Google Shape;1375;p2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6" name="Google Shape;1376;p2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7" name="Google Shape;1377;p2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8" name="Google Shape;1378;p2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9" name="Google Shape;1379;p2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0" name="Google Shape;1380;p2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" name="Google Shape;1381;p2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2" name="Google Shape;1382;p2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3" name="Google Shape;1383;p2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4" name="Google Shape;1384;p2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5" name="Google Shape;1385;p2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6" name="Google Shape;1386;p2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7" name="Google Shape;1387;p2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8" name="Google Shape;1388;p2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9" name="Google Shape;1389;p2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0" name="Google Shape;1390;p2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1" name="Google Shape;1391;p2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2" name="Google Shape;1392;p2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3" name="Google Shape;1393;p2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4" name="Google Shape;1394;p2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5" name="Google Shape;1395;p2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6" name="Google Shape;1396;p2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7" name="Google Shape;1397;p2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8" name="Google Shape;1398;p2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9" name="Google Shape;1399;p2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" name="Google Shape;1400;p2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1" name="Google Shape;1401;p2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2" name="Google Shape;1402;p2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" name="Google Shape;1403;p2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" name="Google Shape;1404;p2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" name="Google Shape;1405;p2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" name="Google Shape;1406;p2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7" name="Google Shape;1407;p2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8" name="Google Shape;1408;p2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9" name="Google Shape;1409;p2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" name="Google Shape;1410;p2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1" name="Google Shape;1411;p2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" name="Google Shape;1412;p2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3" name="Google Shape;1413;p2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4" name="Google Shape;1414;p2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5" name="Google Shape;1415;p2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" name="Google Shape;1416;p2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7" name="Google Shape;1417;p2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" name="Google Shape;1418;p2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" name="Google Shape;1419;p2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" name="Google Shape;1420;p2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" name="Google Shape;1421;p2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" name="Google Shape;1422;p2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" name="Google Shape;1423;p2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" name="Google Shape;1424;p2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" name="Google Shape;1425;p2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" name="Google Shape;1426;p2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" name="Google Shape;1427;p2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" name="Google Shape;1428;p2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" name="Google Shape;1429;p2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" name="Google Shape;1430;p2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" name="Google Shape;1431;p2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" name="Google Shape;1432;p2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" name="Google Shape;1433;p2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" name="Google Shape;1434;p2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" name="Google Shape;1435;p2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" name="Google Shape;1436;p2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" name="Google Shape;1437;p2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" name="Google Shape;1438;p2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" name="Google Shape;1439;p2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" name="Google Shape;1440;p2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" name="Google Shape;1441;p2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" name="Google Shape;1442;p2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" name="Google Shape;1443;p2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" name="Google Shape;1444;p2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" name="Google Shape;1445;p2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" name="Google Shape;1446;p2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" name="Google Shape;1447;p2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" name="Google Shape;1448;p2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" name="Google Shape;1449;p2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" name="Google Shape;1450;p2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" name="Google Shape;1451;p2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" name="Google Shape;1452;p2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3" name="Google Shape;1453;p2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4" name="Google Shape;1454;p2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5" name="Google Shape;1455;p2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" name="Google Shape;1456;p2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" name="Google Shape;1457;p2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" name="Google Shape;1458;p2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" name="Google Shape;1459;p2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" name="Google Shape;1460;p2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" name="Google Shape;1461;p2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" name="Google Shape;1462;p2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" name="Google Shape;1463;p2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" name="Google Shape;1464;p2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" name="Google Shape;1465;p2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" name="Google Shape;1466;p2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" name="Google Shape;1467;p2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" name="Google Shape;1468;p2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" name="Google Shape;1469;p2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" name="Google Shape;1470;p2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" name="Google Shape;1471;p2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" name="Google Shape;1472;p2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" name="Google Shape;1473;p2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4" name="Google Shape;1474;p2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5" name="Google Shape;1475;p2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6" name="Google Shape;1476;p2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7" name="Google Shape;1477;p2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8" name="Google Shape;1478;p2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9" name="Google Shape;1479;p2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0" name="Google Shape;1480;p2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1" name="Google Shape;1481;p2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2" name="Google Shape;1482;p2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3" name="Google Shape;1483;p2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4" name="Google Shape;1484;p2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5" name="Google Shape;1485;p2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6" name="Google Shape;1486;p2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7" name="Google Shape;1487;p2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8" name="Google Shape;1488;p2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9" name="Google Shape;1489;p2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0" name="Google Shape;1490;p2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1" name="Google Shape;1491;p2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2" name="Google Shape;1492;p2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" name="Google Shape;1493;p2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" name="Google Shape;1494;p2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" name="Google Shape;1495;p2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6" name="Google Shape;1496;p2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7" name="Google Shape;1497;p2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8" name="Google Shape;1498;p2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9" name="Google Shape;1499;p2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0" name="Google Shape;1500;p2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1" name="Google Shape;1501;p2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2" name="Google Shape;1502;p2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3" name="Google Shape;1503;p2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4" name="Google Shape;1504;p2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5" name="Google Shape;1505;p2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6" name="Google Shape;1506;p2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7" name="Google Shape;1507;p2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" name="Google Shape;1508;p2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" name="Google Shape;1509;p2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" name="Google Shape;1510;p2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1" name="Google Shape;1511;p2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2" name="Google Shape;1512;p2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3" name="Google Shape;1513;p2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4" name="Google Shape;1514;p2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5" name="Google Shape;1515;p2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6" name="Google Shape;1516;p2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7" name="Google Shape;1517;p2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8" name="Google Shape;1518;p2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9" name="Google Shape;1519;p2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0" name="Google Shape;1520;p2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1" name="Google Shape;1521;p2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2" name="Google Shape;1522;p2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3" name="Google Shape;1523;p2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4" name="Google Shape;1524;p2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5" name="Google Shape;1525;p2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6" name="Google Shape;1526;p2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7" name="Google Shape;1527;p2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8" name="Google Shape;1528;p2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9" name="Google Shape;1529;p2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0" name="Google Shape;1530;p2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1" name="Google Shape;1531;p2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2" name="Google Shape;1532;p2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3" name="Google Shape;1533;p2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4" name="Google Shape;1534;p2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5" name="Google Shape;1535;p2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6" name="Google Shape;1536;p2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7" name="Google Shape;1537;p2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8" name="Google Shape;1538;p2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9" name="Google Shape;1539;p2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0" name="Google Shape;1540;p2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1" name="Google Shape;1541;p2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2" name="Google Shape;1542;p2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3" name="Google Shape;1543;p2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" name="Google Shape;1544;p2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" name="Google Shape;1545;p2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" name="Google Shape;1546;p2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" name="Google Shape;1547;p2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" name="Google Shape;1548;p2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" name="Google Shape;1549;p2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" name="Google Shape;1550;p2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" name="Google Shape;1551;p2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" name="Google Shape;1552;p2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" name="Google Shape;1553;p2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" name="Google Shape;1554;p2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" name="Google Shape;1555;p2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" name="Google Shape;1556;p2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" name="Google Shape;1557;p2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" name="Google Shape;1558;p2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" name="Google Shape;1559;p2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" name="Google Shape;1560;p2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" name="Google Shape;1561;p2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" name="Google Shape;1562;p2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" name="Google Shape;1563;p2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4" name="Google Shape;1564;p2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5" name="Google Shape;1565;p2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6" name="Google Shape;1566;p2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7" name="Google Shape;1567;p2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8" name="Google Shape;1568;p2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9" name="Google Shape;1569;p2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0" name="Google Shape;1570;p2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1" name="Google Shape;1571;p2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2" name="Google Shape;1572;p2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3" name="Google Shape;1573;p2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4" name="Google Shape;1574;p2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5" name="Google Shape;1575;p2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6" name="Google Shape;1576;p2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7" name="Google Shape;1577;p2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8" name="Google Shape;1578;p2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9" name="Google Shape;1579;p2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0" name="Google Shape;1580;p2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1" name="Google Shape;1581;p2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2" name="Google Shape;1582;p2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3" name="Google Shape;1583;p2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4" name="Google Shape;1584;p2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5" name="Google Shape;1585;p2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6" name="Google Shape;1586;p2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7" name="Google Shape;1587;p2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8" name="Google Shape;1588;p2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9" name="Google Shape;1589;p2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0" name="Google Shape;1590;p2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1" name="Google Shape;1591;p2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2" name="Google Shape;1592;p2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3" name="Google Shape;1593;p2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4" name="Google Shape;1594;p2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5" name="Google Shape;1595;p2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6" name="Google Shape;1596;p2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7" name="Google Shape;1597;p2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8" name="Google Shape;1598;p2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9" name="Google Shape;1599;p2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0" name="Google Shape;1600;p2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1" name="Google Shape;1601;p2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2" name="Google Shape;1602;p2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3" name="Google Shape;1603;p2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4" name="Google Shape;1604;p2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5" name="Google Shape;1605;p2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6" name="Google Shape;1606;p2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7" name="Google Shape;1607;p2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8" name="Google Shape;1608;p2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9" name="Google Shape;1609;p2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0" name="Google Shape;1610;p2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1" name="Google Shape;1611;p2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" name="Google Shape;1612;p2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" name="Google Shape;1613;p2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" name="Google Shape;1614;p2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" name="Google Shape;1615;p2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" name="Google Shape;1616;p2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" name="Google Shape;1617;p2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" name="Google Shape;1618;p2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" name="Google Shape;1619;p2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" name="Google Shape;1620;p2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" name="Google Shape;1621;p2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" name="Google Shape;1622;p2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" name="Google Shape;1623;p2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" name="Google Shape;1624;p2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" name="Google Shape;1625;p2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" name="Google Shape;1626;p2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" name="Google Shape;1627;p2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" name="Google Shape;1628;p2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" name="Google Shape;1629;p2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" name="Google Shape;1630;p2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" name="Google Shape;1631;p2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" name="Google Shape;1632;p2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" name="Google Shape;1633;p2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" name="Google Shape;1634;p2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5" name="Google Shape;1635;p2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6" name="Google Shape;1636;p2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7" name="Google Shape;1637;p2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" name="Google Shape;1638;p2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" name="Google Shape;1639;p2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" name="Google Shape;1640;p2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" name="Google Shape;1641;p2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" name="Google Shape;1642;p2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" name="Google Shape;1643;p2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4" name="Google Shape;1644;p2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" name="Google Shape;1645;p2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" name="Google Shape;1646;p2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7" name="Google Shape;1647;p2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8" name="Google Shape;1648;p2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9" name="Google Shape;1649;p2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0" name="Google Shape;1650;p2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" name="Google Shape;1651;p2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2" name="Google Shape;1652;p2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" name="Google Shape;1653;p2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" name="Google Shape;1654;p2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5" name="Google Shape;1655;p2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6" name="Google Shape;1656;p2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7" name="Google Shape;1657;p2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8" name="Google Shape;1658;p2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9" name="Google Shape;1659;p2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0" name="Google Shape;1660;p2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1" name="Google Shape;1661;p2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2" name="Google Shape;1662;p2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3" name="Google Shape;1663;p2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4" name="Google Shape;1664;p2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5" name="Google Shape;1665;p2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6" name="Google Shape;1666;p2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7" name="Google Shape;1667;p2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8" name="Google Shape;1668;p2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9" name="Google Shape;1669;p2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" name="Google Shape;1670;p2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" name="Google Shape;1671;p2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2" name="Google Shape;1672;p2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3" name="Google Shape;1673;p2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" name="Google Shape;1674;p2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" name="Google Shape;1675;p2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6" name="Google Shape;1676;p2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7" name="Google Shape;1677;p2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" name="Google Shape;1678;p2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" name="Google Shape;1679;p2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" name="Google Shape;1680;p2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" name="Google Shape;1681;p2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" name="Google Shape;1682;p2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" name="Google Shape;1683;p2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4" name="Google Shape;1684;p2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5" name="Google Shape;1685;p2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6" name="Google Shape;1686;p2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7" name="Google Shape;1687;p2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8" name="Google Shape;1688;p2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9" name="Google Shape;1689;p2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0" name="Google Shape;1690;p2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1" name="Google Shape;1691;p2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2" name="Google Shape;1692;p2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3" name="Google Shape;1693;p2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4" name="Google Shape;1694;p2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5" name="Google Shape;1695;p2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6" name="Google Shape;1696;p2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7" name="Google Shape;1697;p2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8" name="Google Shape;1698;p2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9" name="Google Shape;1699;p2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0" name="Google Shape;1700;p2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1" name="Google Shape;1701;p2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2" name="Google Shape;1702;p2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3" name="Google Shape;1703;p2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4" name="Google Shape;1704;p2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5" name="Google Shape;1705;p2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6" name="Google Shape;1706;p2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7" name="Google Shape;1707;p2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8" name="Google Shape;1708;p2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9" name="Google Shape;1709;p2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0" name="Google Shape;1710;p2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1" name="Google Shape;1711;p2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2" name="Google Shape;1712;p2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" name="Google Shape;1713;p2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4" name="Google Shape;1714;p2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5" name="Google Shape;1715;p2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" name="Google Shape;1716;p2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" name="Google Shape;1717;p2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" name="Google Shape;1718;p2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" name="Google Shape;1719;p2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" name="Google Shape;1720;p2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1" name="Google Shape;1721;p2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" name="Google Shape;1722;p2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" name="Google Shape;1723;p2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" name="Google Shape;1724;p2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" name="Google Shape;1725;p2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" name="Google Shape;1726;p2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" name="Google Shape;1727;p2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" name="Google Shape;1728;p2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" name="Google Shape;1729;p2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" name="Google Shape;1730;p2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" name="Google Shape;1731;p2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" name="Google Shape;1732;p2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" name="Google Shape;1733;p2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" name="Google Shape;1734;p2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" name="Google Shape;1735;p2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" name="Google Shape;1736;p2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" name="Google Shape;1737;p2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" name="Google Shape;1738;p2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" name="Google Shape;1739;p2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" name="Google Shape;1740;p2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" name="Google Shape;1741;p2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" name="Google Shape;1742;p2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" name="Google Shape;1743;p2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" name="Google Shape;1744;p2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" name="Google Shape;1745;p2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" name="Google Shape;1746;p2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" name="Google Shape;1747;p2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" name="Google Shape;1748;p2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" name="Google Shape;1749;p2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" name="Google Shape;1750;p2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" name="Google Shape;1751;p2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" name="Google Shape;1752;p2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" name="Google Shape;1753;p2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" name="Google Shape;1754;p2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" name="Google Shape;1755;p2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" name="Google Shape;1756;p2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" name="Google Shape;1757;p2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" name="Google Shape;1758;p2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" name="Google Shape;1759;p2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0" name="Google Shape;1760;p2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1" name="Google Shape;1761;p2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2" name="Google Shape;1762;p2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3" name="Google Shape;1763;p2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4" name="Google Shape;1764;p2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5" name="Google Shape;1765;p2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6" name="Google Shape;1766;p2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7" name="Google Shape;1767;p2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8" name="Google Shape;1768;p2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9" name="Google Shape;1769;p2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0" name="Google Shape;1770;p2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" name="Google Shape;1771;p2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2" name="Google Shape;1772;p2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" name="Google Shape;1773;p2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" name="Google Shape;1774;p2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" name="Google Shape;1775;p2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6" name="Google Shape;1776;p2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" name="Google Shape;1777;p2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" name="Google Shape;1778;p2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9" name="Google Shape;1779;p2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0" name="Google Shape;1780;p2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1" name="Google Shape;1781;p2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" name="Google Shape;1782;p2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" name="Google Shape;1783;p2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4" name="Google Shape;1784;p2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" name="Google Shape;1785;p2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" name="Google Shape;1786;p2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7" name="Google Shape;1787;p2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" name="Google Shape;1788;p2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" name="Google Shape;1789;p2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" name="Google Shape;1790;p2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" name="Google Shape;1791;p2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2" name="Google Shape;1792;p2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3" name="Google Shape;1793;p2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4" name="Google Shape;1794;p2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" name="Google Shape;1795;p2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" name="Google Shape;1796;p2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7" name="Google Shape;1797;p2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8" name="Google Shape;1798;p2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" name="Google Shape;1799;p2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" name="Google Shape;1800;p2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1" name="Google Shape;1801;p2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2" name="Google Shape;1802;p2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3" name="Google Shape;1803;p2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4" name="Google Shape;1804;p2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5" name="Google Shape;1805;p2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6" name="Google Shape;1806;p2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7" name="Google Shape;1807;p2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8" name="Google Shape;1808;p2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9" name="Google Shape;1809;p2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0" name="Google Shape;1810;p2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1" name="Google Shape;1811;p2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2" name="Google Shape;1812;p2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3" name="Google Shape;1813;p2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4" name="Google Shape;1814;p2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5" name="Google Shape;1815;p2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6" name="Google Shape;1816;p2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7" name="Google Shape;1817;p2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8" name="Google Shape;1818;p2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9" name="Google Shape;1819;p2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0" name="Google Shape;1820;p2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1" name="Google Shape;1821;p2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2" name="Google Shape;1822;p2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" name="Google Shape;1823;p2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" name="Google Shape;1824;p2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" name="Google Shape;1825;p2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" name="Google Shape;1826;p2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" name="Google Shape;1827;p2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" name="Google Shape;1828;p2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" name="Google Shape;1829;p2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" name="Google Shape;1830;p2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" name="Google Shape;1831;p2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" name="Google Shape;1832;p2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" name="Google Shape;1833;p2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" name="Google Shape;1834;p2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" name="Google Shape;1835;p2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" name="Google Shape;1836;p2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" name="Google Shape;1837;p2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" name="Google Shape;1838;p2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" name="Google Shape;1839;p2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" name="Google Shape;1840;p2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" name="Google Shape;1841;p2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" name="Google Shape;1842;p2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" name="Google Shape;1843;p2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" name="Google Shape;1844;p2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" name="Google Shape;1845;p2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" name="Google Shape;1846;p2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" name="Google Shape;1847;p2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" name="Google Shape;1848;p2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" name="Google Shape;1849;p2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" name="Google Shape;1850;p2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" name="Google Shape;1851;p2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" name="Google Shape;1852;p2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" name="Google Shape;1853;p2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" name="Google Shape;1854;p2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" name="Google Shape;1855;p2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" name="Google Shape;1856;p2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" name="Google Shape;1857;p2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" name="Google Shape;1858;p2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" name="Google Shape;1859;p2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" name="Google Shape;1860;p2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" name="Google Shape;1861;p2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" name="Google Shape;1862;p2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" name="Google Shape;1863;p2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" name="Google Shape;1864;p2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" name="Google Shape;1865;p2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" name="Google Shape;1866;p2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" name="Google Shape;1867;p2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" name="Google Shape;1868;p2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" name="Google Shape;1869;p2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" name="Google Shape;1870;p2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" name="Google Shape;1871;p2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" name="Google Shape;1872;p2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" name="Google Shape;1873;p2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" name="Google Shape;1874;p2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" name="Google Shape;1875;p2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" name="Google Shape;1876;p2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" name="Google Shape;1877;p2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" name="Google Shape;1878;p2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" name="Google Shape;1879;p2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" name="Google Shape;1880;p2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" name="Google Shape;1881;p2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" name="Google Shape;1882;p2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" name="Google Shape;1883;p2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" name="Google Shape;1884;p2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" name="Google Shape;1885;p2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" name="Google Shape;1886;p2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" name="Google Shape;1887;p2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" name="Google Shape;1888;p2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" name="Google Shape;1889;p2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" name="Google Shape;1890;p2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" name="Google Shape;1891;p2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" name="Google Shape;1892;p2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" name="Google Shape;1893;p2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" name="Google Shape;1894;p2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" name="Google Shape;1895;p2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" name="Google Shape;1896;p2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" name="Google Shape;1897;p2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" name="Google Shape;1898;p2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" name="Google Shape;1899;p2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" name="Google Shape;1900;p2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" name="Google Shape;1901;p2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" name="Google Shape;1902;p2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3" name="Google Shape;1903;p2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" name="Google Shape;1904;p2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" name="Google Shape;1905;p2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6" name="Google Shape;1906;p2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7" name="Google Shape;1907;p2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8" name="Google Shape;1908;p2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9" name="Google Shape;1909;p2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0" name="Google Shape;1910;p2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1" name="Google Shape;1911;p2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2" name="Google Shape;1912;p2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3" name="Google Shape;1913;p2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4" name="Google Shape;1914;p2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5" name="Google Shape;1915;p2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6" name="Google Shape;1916;p2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7" name="Google Shape;1917;p2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8" name="Google Shape;1918;p2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9" name="Google Shape;1919;p2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0" name="Google Shape;1920;p2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1" name="Google Shape;1921;p2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2" name="Google Shape;1922;p2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3" name="Google Shape;1923;p2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4" name="Google Shape;1924;p2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5" name="Google Shape;1925;p2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6" name="Google Shape;1926;p2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7" name="Google Shape;1927;p2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8" name="Google Shape;1928;p2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9" name="Google Shape;1929;p2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0" name="Google Shape;1930;p2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1" name="Google Shape;1931;p2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2" name="Google Shape;1932;p2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3" name="Google Shape;1933;p2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4" name="Google Shape;1934;p2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5" name="Google Shape;1935;p2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6" name="Google Shape;1936;p2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7" name="Google Shape;1937;p2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8" name="Google Shape;1938;p2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9" name="Google Shape;1939;p2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0" name="Google Shape;1940;p2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1" name="Google Shape;1941;p2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2" name="Google Shape;1942;p2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3" name="Google Shape;1943;p2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4" name="Google Shape;1944;p2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5" name="Google Shape;1945;p2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6" name="Google Shape;1946;p2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7" name="Google Shape;1947;p2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8" name="Google Shape;1948;p2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9" name="Google Shape;1949;p2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0" name="Google Shape;1950;p2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1" name="Google Shape;1951;p2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2" name="Google Shape;1952;p2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3" name="Google Shape;1953;p2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4" name="Google Shape;1954;p2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5" name="Google Shape;1955;p2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6" name="Google Shape;1956;p2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7" name="Google Shape;1957;p2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8" name="Google Shape;1958;p2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9" name="Google Shape;1959;p2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0" name="Google Shape;1960;p2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1" name="Google Shape;1961;p2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2" name="Google Shape;1962;p2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3" name="Google Shape;1963;p2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4" name="Google Shape;1964;p2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5" name="Google Shape;1965;p2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6" name="Google Shape;1966;p2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7" name="Google Shape;1967;p2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8" name="Google Shape;1968;p2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9" name="Google Shape;1969;p2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0" name="Google Shape;1970;p2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1" name="Google Shape;1971;p2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2" name="Google Shape;1972;p2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3" name="Google Shape;1973;p2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4" name="Google Shape;1974;p2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5" name="Google Shape;1975;p2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6" name="Google Shape;1976;p2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7" name="Google Shape;1977;p2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8" name="Google Shape;1978;p2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9" name="Google Shape;1979;p2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0" name="Google Shape;1980;p2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1" name="Google Shape;1981;p2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2" name="Google Shape;1982;p2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3" name="Google Shape;1983;p2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4" name="Google Shape;1984;p2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5" name="Google Shape;1985;p2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6" name="Google Shape;1986;p2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7" name="Google Shape;1987;p2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8" name="Google Shape;1988;p2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9" name="Google Shape;1989;p2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0" name="Google Shape;1990;p2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1" name="Google Shape;1991;p2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2" name="Google Shape;1992;p2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3" name="Google Shape;1993;p2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4" name="Google Shape;1994;p2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5" name="Google Shape;1995;p2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6" name="Google Shape;1996;p2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7" name="Google Shape;1997;p2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8" name="Google Shape;1998;p2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9" name="Google Shape;1999;p2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0" name="Google Shape;2000;p2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001" name="Google Shape;2001;p2"/>
          <p:cNvSpPr txBox="1">
            <a:spLocks noGrp="1"/>
          </p:cNvSpPr>
          <p:nvPr>
            <p:ph type="ctrTitle"/>
          </p:nvPr>
        </p:nvSpPr>
        <p:spPr>
          <a:xfrm rot="197">
            <a:off x="713224" y="1100350"/>
            <a:ext cx="5239800" cy="205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4600"/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2002" name="Google Shape;2002;p2"/>
          <p:cNvSpPr txBox="1">
            <a:spLocks noGrp="1"/>
          </p:cNvSpPr>
          <p:nvPr>
            <p:ph type="subTitle" idx="1"/>
          </p:nvPr>
        </p:nvSpPr>
        <p:spPr>
          <a:xfrm rot="-1204">
            <a:off x="713221" y="3975048"/>
            <a:ext cx="2570400" cy="62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pic>
        <p:nvPicPr>
          <p:cNvPr id="2003" name="Google Shape;2003;p2"/>
          <p:cNvPicPr preferRelativeResize="0"/>
          <p:nvPr/>
        </p:nvPicPr>
        <p:blipFill rotWithShape="1">
          <a:blip r:embed="rId3">
            <a:alphaModFix/>
          </a:blip>
          <a:srcRect l="7367" t="3067" r="4183" b="6988"/>
          <a:stretch/>
        </p:blipFill>
        <p:spPr>
          <a:xfrm rot="2700000" flipH="1">
            <a:off x="-1115066" y="-1402740"/>
            <a:ext cx="2439573" cy="2847301"/>
          </a:xfrm>
          <a:prstGeom prst="rect">
            <a:avLst/>
          </a:prstGeom>
          <a:noFill/>
          <a:ln>
            <a:noFill/>
          </a:ln>
        </p:spPr>
      </p:pic>
      <p:pic>
        <p:nvPicPr>
          <p:cNvPr id="2004" name="Google Shape;2004;p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5212507" y="3811150"/>
            <a:ext cx="1802525" cy="1773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05" name="Google Shape;2005;p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7740320" y="4214172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2006" name="Google Shape;2006;p2"/>
          <p:cNvSpPr/>
          <p:nvPr/>
        </p:nvSpPr>
        <p:spPr>
          <a:xfrm rot="7325964">
            <a:off x="-194837" y="42633"/>
            <a:ext cx="1022316" cy="1551748"/>
          </a:xfrm>
          <a:custGeom>
            <a:avLst/>
            <a:gdLst/>
            <a:ahLst/>
            <a:cxnLst/>
            <a:rect l="l" t="t" r="r" b="b"/>
            <a:pathLst>
              <a:path w="39813" h="64602" extrusionOk="0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007" name="Google Shape;2007;p2"/>
          <p:cNvPicPr preferRelativeResize="0"/>
          <p:nvPr/>
        </p:nvPicPr>
        <p:blipFill rotWithShape="1">
          <a:blip r:embed="rId6">
            <a:alphaModFix/>
          </a:blip>
          <a:srcRect t="7979" r="4915" b="9587"/>
          <a:stretch/>
        </p:blipFill>
        <p:spPr>
          <a:xfrm rot="-1955053" flipH="1">
            <a:off x="6627941" y="-277745"/>
            <a:ext cx="3006624" cy="2609850"/>
          </a:xfrm>
          <a:prstGeom prst="rect">
            <a:avLst/>
          </a:prstGeom>
          <a:noFill/>
          <a:ln>
            <a:noFill/>
          </a:ln>
        </p:spPr>
      </p:pic>
      <p:sp>
        <p:nvSpPr>
          <p:cNvPr id="2008" name="Google Shape;2008;p2"/>
          <p:cNvSpPr/>
          <p:nvPr/>
        </p:nvSpPr>
        <p:spPr>
          <a:xfrm rot="7139236">
            <a:off x="6506383" y="920931"/>
            <a:ext cx="675829" cy="1832218"/>
          </a:xfrm>
          <a:custGeom>
            <a:avLst/>
            <a:gdLst/>
            <a:ahLst/>
            <a:cxnLst/>
            <a:rect l="l" t="t" r="r" b="b"/>
            <a:pathLst>
              <a:path w="27034" h="73291" extrusionOk="0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9" name="Google Shape;2009;p2"/>
          <p:cNvSpPr/>
          <p:nvPr/>
        </p:nvSpPr>
        <p:spPr>
          <a:xfrm>
            <a:off x="1245189" y="31600"/>
            <a:ext cx="417618" cy="491120"/>
          </a:xfrm>
          <a:custGeom>
            <a:avLst/>
            <a:gdLst/>
            <a:ahLst/>
            <a:cxnLst/>
            <a:rect l="l" t="t" r="r" b="b"/>
            <a:pathLst>
              <a:path w="28227" h="33195" extrusionOk="0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0" name="Google Shape;2010;p2"/>
          <p:cNvSpPr txBox="1">
            <a:spLocks noGrp="1"/>
          </p:cNvSpPr>
          <p:nvPr>
            <p:ph type="ctrTitle" idx="2"/>
          </p:nvPr>
        </p:nvSpPr>
        <p:spPr>
          <a:xfrm rot="197">
            <a:off x="713224" y="539650"/>
            <a:ext cx="5239800" cy="55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2011" name="Google Shape;2011;p2"/>
          <p:cNvSpPr txBox="1">
            <a:spLocks noGrp="1"/>
          </p:cNvSpPr>
          <p:nvPr>
            <p:ph type="ctrTitle" idx="3"/>
          </p:nvPr>
        </p:nvSpPr>
        <p:spPr>
          <a:xfrm rot="197">
            <a:off x="713228" y="3152650"/>
            <a:ext cx="5239800" cy="55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0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3" name="Google Shape;2013;p3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2014" name="Google Shape;2014;p3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15" name="Google Shape;2015;p3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2016" name="Google Shape;2016;p3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7" name="Google Shape;2017;p3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8" name="Google Shape;2018;p3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9" name="Google Shape;2019;p3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0" name="Google Shape;2020;p3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1" name="Google Shape;2021;p3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2" name="Google Shape;2022;p3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3" name="Google Shape;2023;p3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4" name="Google Shape;2024;p3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5" name="Google Shape;2025;p3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6" name="Google Shape;2026;p3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7" name="Google Shape;2027;p3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8" name="Google Shape;2028;p3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9" name="Google Shape;2029;p3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0" name="Google Shape;2030;p3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1" name="Google Shape;2031;p3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2" name="Google Shape;2032;p3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3" name="Google Shape;2033;p3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4" name="Google Shape;2034;p3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5" name="Google Shape;2035;p3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6" name="Google Shape;2036;p3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7" name="Google Shape;2037;p3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8" name="Google Shape;2038;p3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9" name="Google Shape;2039;p3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0" name="Google Shape;2040;p3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1" name="Google Shape;2041;p3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2" name="Google Shape;2042;p3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3" name="Google Shape;2043;p3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4" name="Google Shape;2044;p3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5" name="Google Shape;2045;p3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6" name="Google Shape;2046;p3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7" name="Google Shape;2047;p3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8" name="Google Shape;2048;p3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9" name="Google Shape;2049;p3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0" name="Google Shape;2050;p3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1" name="Google Shape;2051;p3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2" name="Google Shape;2052;p3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3" name="Google Shape;2053;p3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4" name="Google Shape;2054;p3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5" name="Google Shape;2055;p3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6" name="Google Shape;2056;p3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7" name="Google Shape;2057;p3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8" name="Google Shape;2058;p3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9" name="Google Shape;2059;p3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0" name="Google Shape;2060;p3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1" name="Google Shape;2061;p3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2" name="Google Shape;2062;p3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3" name="Google Shape;2063;p3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4" name="Google Shape;2064;p3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5" name="Google Shape;2065;p3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6" name="Google Shape;2066;p3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7" name="Google Shape;2067;p3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8" name="Google Shape;2068;p3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9" name="Google Shape;2069;p3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0" name="Google Shape;2070;p3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1" name="Google Shape;2071;p3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2" name="Google Shape;2072;p3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3" name="Google Shape;2073;p3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4" name="Google Shape;2074;p3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5" name="Google Shape;2075;p3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6" name="Google Shape;2076;p3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7" name="Google Shape;2077;p3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8" name="Google Shape;2078;p3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9" name="Google Shape;2079;p3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0" name="Google Shape;2080;p3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1" name="Google Shape;2081;p3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2" name="Google Shape;2082;p3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3" name="Google Shape;2083;p3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4" name="Google Shape;2084;p3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5" name="Google Shape;2085;p3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6" name="Google Shape;2086;p3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7" name="Google Shape;2087;p3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8" name="Google Shape;2088;p3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9" name="Google Shape;2089;p3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0" name="Google Shape;2090;p3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1" name="Google Shape;2091;p3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2" name="Google Shape;2092;p3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3" name="Google Shape;2093;p3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4" name="Google Shape;2094;p3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5" name="Google Shape;2095;p3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6" name="Google Shape;2096;p3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7" name="Google Shape;2097;p3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8" name="Google Shape;2098;p3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9" name="Google Shape;2099;p3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0" name="Google Shape;2100;p3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1" name="Google Shape;2101;p3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2" name="Google Shape;2102;p3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3" name="Google Shape;2103;p3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4" name="Google Shape;2104;p3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5" name="Google Shape;2105;p3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6" name="Google Shape;2106;p3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7" name="Google Shape;2107;p3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8" name="Google Shape;2108;p3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9" name="Google Shape;2109;p3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0" name="Google Shape;2110;p3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1" name="Google Shape;2111;p3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2" name="Google Shape;2112;p3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3" name="Google Shape;2113;p3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4" name="Google Shape;2114;p3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5" name="Google Shape;2115;p3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6" name="Google Shape;2116;p3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7" name="Google Shape;2117;p3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8" name="Google Shape;2118;p3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9" name="Google Shape;2119;p3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0" name="Google Shape;2120;p3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1" name="Google Shape;2121;p3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2" name="Google Shape;2122;p3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3" name="Google Shape;2123;p3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4" name="Google Shape;2124;p3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5" name="Google Shape;2125;p3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6" name="Google Shape;2126;p3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7" name="Google Shape;2127;p3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8" name="Google Shape;2128;p3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9" name="Google Shape;2129;p3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0" name="Google Shape;2130;p3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" name="Google Shape;2131;p3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" name="Google Shape;2132;p3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" name="Google Shape;2133;p3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4" name="Google Shape;2134;p3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5" name="Google Shape;2135;p3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6" name="Google Shape;2136;p3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7" name="Google Shape;2137;p3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8" name="Google Shape;2138;p3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9" name="Google Shape;2139;p3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0" name="Google Shape;2140;p3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1" name="Google Shape;2141;p3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2" name="Google Shape;2142;p3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3" name="Google Shape;2143;p3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4" name="Google Shape;2144;p3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5" name="Google Shape;2145;p3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6" name="Google Shape;2146;p3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7" name="Google Shape;2147;p3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8" name="Google Shape;2148;p3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9" name="Google Shape;2149;p3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0" name="Google Shape;2150;p3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1" name="Google Shape;2151;p3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2" name="Google Shape;2152;p3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3" name="Google Shape;2153;p3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4" name="Google Shape;2154;p3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5" name="Google Shape;2155;p3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6" name="Google Shape;2156;p3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7" name="Google Shape;2157;p3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8" name="Google Shape;2158;p3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9" name="Google Shape;2159;p3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0" name="Google Shape;2160;p3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1" name="Google Shape;2161;p3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2" name="Google Shape;2162;p3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3" name="Google Shape;2163;p3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4" name="Google Shape;2164;p3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5" name="Google Shape;2165;p3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6" name="Google Shape;2166;p3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7" name="Google Shape;2167;p3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8" name="Google Shape;2168;p3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9" name="Google Shape;2169;p3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0" name="Google Shape;2170;p3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1" name="Google Shape;2171;p3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2" name="Google Shape;2172;p3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3" name="Google Shape;2173;p3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4" name="Google Shape;2174;p3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5" name="Google Shape;2175;p3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6" name="Google Shape;2176;p3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7" name="Google Shape;2177;p3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8" name="Google Shape;2178;p3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9" name="Google Shape;2179;p3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0" name="Google Shape;2180;p3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1" name="Google Shape;2181;p3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2" name="Google Shape;2182;p3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3" name="Google Shape;2183;p3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4" name="Google Shape;2184;p3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5" name="Google Shape;2185;p3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6" name="Google Shape;2186;p3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7" name="Google Shape;2187;p3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8" name="Google Shape;2188;p3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9" name="Google Shape;2189;p3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0" name="Google Shape;2190;p3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1" name="Google Shape;2191;p3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2" name="Google Shape;2192;p3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3" name="Google Shape;2193;p3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4" name="Google Shape;2194;p3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5" name="Google Shape;2195;p3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6" name="Google Shape;2196;p3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7" name="Google Shape;2197;p3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8" name="Google Shape;2198;p3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9" name="Google Shape;2199;p3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0" name="Google Shape;2200;p3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1" name="Google Shape;2201;p3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2" name="Google Shape;2202;p3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3" name="Google Shape;2203;p3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4" name="Google Shape;2204;p3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5" name="Google Shape;2205;p3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6" name="Google Shape;2206;p3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7" name="Google Shape;2207;p3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8" name="Google Shape;2208;p3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9" name="Google Shape;2209;p3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0" name="Google Shape;2210;p3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1" name="Google Shape;2211;p3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2" name="Google Shape;2212;p3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3" name="Google Shape;2213;p3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4" name="Google Shape;2214;p3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5" name="Google Shape;2215;p3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6" name="Google Shape;2216;p3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7" name="Google Shape;2217;p3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8" name="Google Shape;2218;p3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9" name="Google Shape;2219;p3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0" name="Google Shape;2220;p3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1" name="Google Shape;2221;p3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2" name="Google Shape;2222;p3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3" name="Google Shape;2223;p3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4" name="Google Shape;2224;p3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5" name="Google Shape;2225;p3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6" name="Google Shape;2226;p3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7" name="Google Shape;2227;p3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8" name="Google Shape;2228;p3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9" name="Google Shape;2229;p3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0" name="Google Shape;2230;p3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1" name="Google Shape;2231;p3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2" name="Google Shape;2232;p3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3" name="Google Shape;2233;p3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4" name="Google Shape;2234;p3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5" name="Google Shape;2235;p3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6" name="Google Shape;2236;p3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7" name="Google Shape;2237;p3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8" name="Google Shape;2238;p3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9" name="Google Shape;2239;p3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0" name="Google Shape;2240;p3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1" name="Google Shape;2241;p3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" name="Google Shape;2242;p3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" name="Google Shape;2243;p3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" name="Google Shape;2244;p3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5" name="Google Shape;2245;p3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6" name="Google Shape;2246;p3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7" name="Google Shape;2247;p3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8" name="Google Shape;2248;p3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9" name="Google Shape;2249;p3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0" name="Google Shape;2250;p3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1" name="Google Shape;2251;p3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2" name="Google Shape;2252;p3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3" name="Google Shape;2253;p3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4" name="Google Shape;2254;p3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5" name="Google Shape;2255;p3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6" name="Google Shape;2256;p3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7" name="Google Shape;2257;p3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8" name="Google Shape;2258;p3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9" name="Google Shape;2259;p3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0" name="Google Shape;2260;p3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1" name="Google Shape;2261;p3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2" name="Google Shape;2262;p3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3" name="Google Shape;2263;p3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4" name="Google Shape;2264;p3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5" name="Google Shape;2265;p3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6" name="Google Shape;2266;p3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7" name="Google Shape;2267;p3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8" name="Google Shape;2268;p3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9" name="Google Shape;2269;p3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0" name="Google Shape;2270;p3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1" name="Google Shape;2271;p3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2" name="Google Shape;2272;p3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3" name="Google Shape;2273;p3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4" name="Google Shape;2274;p3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5" name="Google Shape;2275;p3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6" name="Google Shape;2276;p3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7" name="Google Shape;2277;p3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8" name="Google Shape;2278;p3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9" name="Google Shape;2279;p3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0" name="Google Shape;2280;p3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1" name="Google Shape;2281;p3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2" name="Google Shape;2282;p3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3" name="Google Shape;2283;p3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4" name="Google Shape;2284;p3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5" name="Google Shape;2285;p3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6" name="Google Shape;2286;p3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7" name="Google Shape;2287;p3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8" name="Google Shape;2288;p3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9" name="Google Shape;2289;p3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0" name="Google Shape;2290;p3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1" name="Google Shape;2291;p3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2" name="Google Shape;2292;p3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3" name="Google Shape;2293;p3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4" name="Google Shape;2294;p3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5" name="Google Shape;2295;p3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6" name="Google Shape;2296;p3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7" name="Google Shape;2297;p3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8" name="Google Shape;2298;p3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9" name="Google Shape;2299;p3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0" name="Google Shape;2300;p3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1" name="Google Shape;2301;p3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2" name="Google Shape;2302;p3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3" name="Google Shape;2303;p3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4" name="Google Shape;2304;p3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5" name="Google Shape;2305;p3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6" name="Google Shape;2306;p3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7" name="Google Shape;2307;p3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8" name="Google Shape;2308;p3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9" name="Google Shape;2309;p3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0" name="Google Shape;2310;p3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1" name="Google Shape;2311;p3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2" name="Google Shape;2312;p3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3" name="Google Shape;2313;p3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4" name="Google Shape;2314;p3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5" name="Google Shape;2315;p3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6" name="Google Shape;2316;p3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7" name="Google Shape;2317;p3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8" name="Google Shape;2318;p3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9" name="Google Shape;2319;p3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0" name="Google Shape;2320;p3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1" name="Google Shape;2321;p3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2" name="Google Shape;2322;p3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3" name="Google Shape;2323;p3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4" name="Google Shape;2324;p3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5" name="Google Shape;2325;p3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6" name="Google Shape;2326;p3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7" name="Google Shape;2327;p3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8" name="Google Shape;2328;p3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9" name="Google Shape;2329;p3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0" name="Google Shape;2330;p3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1" name="Google Shape;2331;p3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2" name="Google Shape;2332;p3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3" name="Google Shape;2333;p3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4" name="Google Shape;2334;p3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5" name="Google Shape;2335;p3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6" name="Google Shape;2336;p3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7" name="Google Shape;2337;p3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8" name="Google Shape;2338;p3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9" name="Google Shape;2339;p3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0" name="Google Shape;2340;p3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1" name="Google Shape;2341;p3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2" name="Google Shape;2342;p3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3" name="Google Shape;2343;p3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4" name="Google Shape;2344;p3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5" name="Google Shape;2345;p3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6" name="Google Shape;2346;p3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7" name="Google Shape;2347;p3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8" name="Google Shape;2348;p3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9" name="Google Shape;2349;p3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0" name="Google Shape;2350;p3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1" name="Google Shape;2351;p3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2" name="Google Shape;2352;p3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3" name="Google Shape;2353;p3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4" name="Google Shape;2354;p3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5" name="Google Shape;2355;p3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6" name="Google Shape;2356;p3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7" name="Google Shape;2357;p3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8" name="Google Shape;2358;p3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9" name="Google Shape;2359;p3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0" name="Google Shape;2360;p3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1" name="Google Shape;2361;p3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2" name="Google Shape;2362;p3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3" name="Google Shape;2363;p3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4" name="Google Shape;2364;p3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5" name="Google Shape;2365;p3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6" name="Google Shape;2366;p3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7" name="Google Shape;2367;p3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8" name="Google Shape;2368;p3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9" name="Google Shape;2369;p3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0" name="Google Shape;2370;p3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1" name="Google Shape;2371;p3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2" name="Google Shape;2372;p3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3" name="Google Shape;2373;p3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4" name="Google Shape;2374;p3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5" name="Google Shape;2375;p3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6" name="Google Shape;2376;p3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7" name="Google Shape;2377;p3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8" name="Google Shape;2378;p3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9" name="Google Shape;2379;p3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0" name="Google Shape;2380;p3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1" name="Google Shape;2381;p3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2" name="Google Shape;2382;p3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3" name="Google Shape;2383;p3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4" name="Google Shape;2384;p3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5" name="Google Shape;2385;p3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6" name="Google Shape;2386;p3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7" name="Google Shape;2387;p3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8" name="Google Shape;2388;p3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9" name="Google Shape;2389;p3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0" name="Google Shape;2390;p3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1" name="Google Shape;2391;p3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2" name="Google Shape;2392;p3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3" name="Google Shape;2393;p3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4" name="Google Shape;2394;p3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5" name="Google Shape;2395;p3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6" name="Google Shape;2396;p3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7" name="Google Shape;2397;p3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8" name="Google Shape;2398;p3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9" name="Google Shape;2399;p3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0" name="Google Shape;2400;p3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1" name="Google Shape;2401;p3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2" name="Google Shape;2402;p3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3" name="Google Shape;2403;p3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4" name="Google Shape;2404;p3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5" name="Google Shape;2405;p3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6" name="Google Shape;2406;p3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7" name="Google Shape;2407;p3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8" name="Google Shape;2408;p3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9" name="Google Shape;2409;p3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0" name="Google Shape;2410;p3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1" name="Google Shape;2411;p3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2" name="Google Shape;2412;p3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3" name="Google Shape;2413;p3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4" name="Google Shape;2414;p3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5" name="Google Shape;2415;p3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6" name="Google Shape;2416;p3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7" name="Google Shape;2417;p3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8" name="Google Shape;2418;p3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9" name="Google Shape;2419;p3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0" name="Google Shape;2420;p3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1" name="Google Shape;2421;p3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2" name="Google Shape;2422;p3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3" name="Google Shape;2423;p3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4" name="Google Shape;2424;p3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5" name="Google Shape;2425;p3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6" name="Google Shape;2426;p3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7" name="Google Shape;2427;p3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8" name="Google Shape;2428;p3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9" name="Google Shape;2429;p3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0" name="Google Shape;2430;p3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1" name="Google Shape;2431;p3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2" name="Google Shape;2432;p3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3" name="Google Shape;2433;p3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4" name="Google Shape;2434;p3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5" name="Google Shape;2435;p3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6" name="Google Shape;2436;p3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7" name="Google Shape;2437;p3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8" name="Google Shape;2438;p3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9" name="Google Shape;2439;p3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0" name="Google Shape;2440;p3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1" name="Google Shape;2441;p3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2" name="Google Shape;2442;p3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3" name="Google Shape;2443;p3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4" name="Google Shape;2444;p3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5" name="Google Shape;2445;p3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6" name="Google Shape;2446;p3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7" name="Google Shape;2447;p3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8" name="Google Shape;2448;p3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9" name="Google Shape;2449;p3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0" name="Google Shape;2450;p3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1" name="Google Shape;2451;p3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2" name="Google Shape;2452;p3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3" name="Google Shape;2453;p3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4" name="Google Shape;2454;p3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5" name="Google Shape;2455;p3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6" name="Google Shape;2456;p3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7" name="Google Shape;2457;p3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8" name="Google Shape;2458;p3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9" name="Google Shape;2459;p3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0" name="Google Shape;2460;p3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1" name="Google Shape;2461;p3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2" name="Google Shape;2462;p3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3" name="Google Shape;2463;p3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4" name="Google Shape;2464;p3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5" name="Google Shape;2465;p3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6" name="Google Shape;2466;p3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7" name="Google Shape;2467;p3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8" name="Google Shape;2468;p3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9" name="Google Shape;2469;p3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0" name="Google Shape;2470;p3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1" name="Google Shape;2471;p3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2" name="Google Shape;2472;p3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3" name="Google Shape;2473;p3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4" name="Google Shape;2474;p3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5" name="Google Shape;2475;p3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6" name="Google Shape;2476;p3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7" name="Google Shape;2477;p3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8" name="Google Shape;2478;p3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9" name="Google Shape;2479;p3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0" name="Google Shape;2480;p3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1" name="Google Shape;2481;p3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2" name="Google Shape;2482;p3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3" name="Google Shape;2483;p3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4" name="Google Shape;2484;p3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5" name="Google Shape;2485;p3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6" name="Google Shape;2486;p3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7" name="Google Shape;2487;p3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8" name="Google Shape;2488;p3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9" name="Google Shape;2489;p3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0" name="Google Shape;2490;p3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1" name="Google Shape;2491;p3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2" name="Google Shape;2492;p3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3" name="Google Shape;2493;p3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4" name="Google Shape;2494;p3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5" name="Google Shape;2495;p3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6" name="Google Shape;2496;p3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7" name="Google Shape;2497;p3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8" name="Google Shape;2498;p3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9" name="Google Shape;2499;p3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0" name="Google Shape;2500;p3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1" name="Google Shape;2501;p3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2" name="Google Shape;2502;p3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3" name="Google Shape;2503;p3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4" name="Google Shape;2504;p3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5" name="Google Shape;2505;p3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6" name="Google Shape;2506;p3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7" name="Google Shape;2507;p3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8" name="Google Shape;2508;p3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9" name="Google Shape;2509;p3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0" name="Google Shape;2510;p3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1" name="Google Shape;2511;p3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2" name="Google Shape;2512;p3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3" name="Google Shape;2513;p3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4" name="Google Shape;2514;p3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5" name="Google Shape;2515;p3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6" name="Google Shape;2516;p3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7" name="Google Shape;2517;p3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8" name="Google Shape;2518;p3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9" name="Google Shape;2519;p3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0" name="Google Shape;2520;p3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1" name="Google Shape;2521;p3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2" name="Google Shape;2522;p3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3" name="Google Shape;2523;p3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4" name="Google Shape;2524;p3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5" name="Google Shape;2525;p3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6" name="Google Shape;2526;p3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7" name="Google Shape;2527;p3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8" name="Google Shape;2528;p3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9" name="Google Shape;2529;p3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0" name="Google Shape;2530;p3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1" name="Google Shape;2531;p3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2" name="Google Shape;2532;p3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3" name="Google Shape;2533;p3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4" name="Google Shape;2534;p3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5" name="Google Shape;2535;p3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6" name="Google Shape;2536;p3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7" name="Google Shape;2537;p3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8" name="Google Shape;2538;p3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9" name="Google Shape;2539;p3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0" name="Google Shape;2540;p3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1" name="Google Shape;2541;p3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2" name="Google Shape;2542;p3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3" name="Google Shape;2543;p3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4" name="Google Shape;2544;p3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5" name="Google Shape;2545;p3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6" name="Google Shape;2546;p3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7" name="Google Shape;2547;p3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8" name="Google Shape;2548;p3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9" name="Google Shape;2549;p3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0" name="Google Shape;2550;p3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1" name="Google Shape;2551;p3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2" name="Google Shape;2552;p3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3" name="Google Shape;2553;p3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4" name="Google Shape;2554;p3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5" name="Google Shape;2555;p3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6" name="Google Shape;2556;p3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7" name="Google Shape;2557;p3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8" name="Google Shape;2558;p3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9" name="Google Shape;2559;p3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0" name="Google Shape;2560;p3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1" name="Google Shape;2561;p3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2" name="Google Shape;2562;p3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3" name="Google Shape;2563;p3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4" name="Google Shape;2564;p3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5" name="Google Shape;2565;p3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6" name="Google Shape;2566;p3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7" name="Google Shape;2567;p3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8" name="Google Shape;2568;p3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9" name="Google Shape;2569;p3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0" name="Google Shape;2570;p3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1" name="Google Shape;2571;p3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2" name="Google Shape;2572;p3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3" name="Google Shape;2573;p3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4" name="Google Shape;2574;p3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5" name="Google Shape;2575;p3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6" name="Google Shape;2576;p3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7" name="Google Shape;2577;p3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8" name="Google Shape;2578;p3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9" name="Google Shape;2579;p3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0" name="Google Shape;2580;p3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1" name="Google Shape;2581;p3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2" name="Google Shape;2582;p3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3" name="Google Shape;2583;p3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4" name="Google Shape;2584;p3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5" name="Google Shape;2585;p3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6" name="Google Shape;2586;p3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7" name="Google Shape;2587;p3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8" name="Google Shape;2588;p3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9" name="Google Shape;2589;p3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0" name="Google Shape;2590;p3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1" name="Google Shape;2591;p3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2" name="Google Shape;2592;p3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3" name="Google Shape;2593;p3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4" name="Google Shape;2594;p3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5" name="Google Shape;2595;p3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6" name="Google Shape;2596;p3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7" name="Google Shape;2597;p3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8" name="Google Shape;2598;p3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9" name="Google Shape;2599;p3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0" name="Google Shape;2600;p3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1" name="Google Shape;2601;p3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2" name="Google Shape;2602;p3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3" name="Google Shape;2603;p3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4" name="Google Shape;2604;p3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5" name="Google Shape;2605;p3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6" name="Google Shape;2606;p3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7" name="Google Shape;2607;p3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8" name="Google Shape;2608;p3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9" name="Google Shape;2609;p3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0" name="Google Shape;2610;p3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1" name="Google Shape;2611;p3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2" name="Google Shape;2612;p3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3" name="Google Shape;2613;p3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4" name="Google Shape;2614;p3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5" name="Google Shape;2615;p3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6" name="Google Shape;2616;p3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7" name="Google Shape;2617;p3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8" name="Google Shape;2618;p3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9" name="Google Shape;2619;p3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0" name="Google Shape;2620;p3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1" name="Google Shape;2621;p3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2" name="Google Shape;2622;p3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3" name="Google Shape;2623;p3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4" name="Google Shape;2624;p3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5" name="Google Shape;2625;p3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6" name="Google Shape;2626;p3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7" name="Google Shape;2627;p3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8" name="Google Shape;2628;p3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9" name="Google Shape;2629;p3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0" name="Google Shape;2630;p3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1" name="Google Shape;2631;p3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2" name="Google Shape;2632;p3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3" name="Google Shape;2633;p3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4" name="Google Shape;2634;p3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5" name="Google Shape;2635;p3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6" name="Google Shape;2636;p3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7" name="Google Shape;2637;p3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8" name="Google Shape;2638;p3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9" name="Google Shape;2639;p3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0" name="Google Shape;2640;p3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1" name="Google Shape;2641;p3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2" name="Google Shape;2642;p3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3" name="Google Shape;2643;p3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4" name="Google Shape;2644;p3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5" name="Google Shape;2645;p3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6" name="Google Shape;2646;p3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7" name="Google Shape;2647;p3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8" name="Google Shape;2648;p3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9" name="Google Shape;2649;p3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0" name="Google Shape;2650;p3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1" name="Google Shape;2651;p3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2" name="Google Shape;2652;p3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3" name="Google Shape;2653;p3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4" name="Google Shape;2654;p3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5" name="Google Shape;2655;p3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6" name="Google Shape;2656;p3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7" name="Google Shape;2657;p3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8" name="Google Shape;2658;p3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9" name="Google Shape;2659;p3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0" name="Google Shape;2660;p3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1" name="Google Shape;2661;p3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2" name="Google Shape;2662;p3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3" name="Google Shape;2663;p3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4" name="Google Shape;2664;p3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5" name="Google Shape;2665;p3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6" name="Google Shape;2666;p3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7" name="Google Shape;2667;p3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8" name="Google Shape;2668;p3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9" name="Google Shape;2669;p3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0" name="Google Shape;2670;p3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1" name="Google Shape;2671;p3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2" name="Google Shape;2672;p3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3" name="Google Shape;2673;p3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4" name="Google Shape;2674;p3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5" name="Google Shape;2675;p3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6" name="Google Shape;2676;p3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7" name="Google Shape;2677;p3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8" name="Google Shape;2678;p3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9" name="Google Shape;2679;p3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0" name="Google Shape;2680;p3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1" name="Google Shape;2681;p3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2" name="Google Shape;2682;p3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" name="Google Shape;2683;p3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4" name="Google Shape;2684;p3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5" name="Google Shape;2685;p3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6" name="Google Shape;2686;p3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7" name="Google Shape;2687;p3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8" name="Google Shape;2688;p3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9" name="Google Shape;2689;p3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0" name="Google Shape;2690;p3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1" name="Google Shape;2691;p3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2" name="Google Shape;2692;p3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3" name="Google Shape;2693;p3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4" name="Google Shape;2694;p3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5" name="Google Shape;2695;p3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6" name="Google Shape;2696;p3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7" name="Google Shape;2697;p3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8" name="Google Shape;2698;p3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9" name="Google Shape;2699;p3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0" name="Google Shape;2700;p3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1" name="Google Shape;2701;p3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2" name="Google Shape;2702;p3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3" name="Google Shape;2703;p3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4" name="Google Shape;2704;p3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5" name="Google Shape;2705;p3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6" name="Google Shape;2706;p3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7" name="Google Shape;2707;p3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8" name="Google Shape;2708;p3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9" name="Google Shape;2709;p3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0" name="Google Shape;2710;p3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1" name="Google Shape;2711;p3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2" name="Google Shape;2712;p3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3" name="Google Shape;2713;p3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4" name="Google Shape;2714;p3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5" name="Google Shape;2715;p3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6" name="Google Shape;2716;p3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7" name="Google Shape;2717;p3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8" name="Google Shape;2718;p3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9" name="Google Shape;2719;p3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0" name="Google Shape;2720;p3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1" name="Google Shape;2721;p3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2" name="Google Shape;2722;p3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3" name="Google Shape;2723;p3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4" name="Google Shape;2724;p3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5" name="Google Shape;2725;p3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6" name="Google Shape;2726;p3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7" name="Google Shape;2727;p3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8" name="Google Shape;2728;p3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9" name="Google Shape;2729;p3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0" name="Google Shape;2730;p3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1" name="Google Shape;2731;p3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2" name="Google Shape;2732;p3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3" name="Google Shape;2733;p3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4" name="Google Shape;2734;p3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5" name="Google Shape;2735;p3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6" name="Google Shape;2736;p3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7" name="Google Shape;2737;p3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8" name="Google Shape;2738;p3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9" name="Google Shape;2739;p3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0" name="Google Shape;2740;p3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1" name="Google Shape;2741;p3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2" name="Google Shape;2742;p3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3" name="Google Shape;2743;p3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4" name="Google Shape;2744;p3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5" name="Google Shape;2745;p3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6" name="Google Shape;2746;p3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7" name="Google Shape;2747;p3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8" name="Google Shape;2748;p3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9" name="Google Shape;2749;p3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0" name="Google Shape;2750;p3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1" name="Google Shape;2751;p3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2" name="Google Shape;2752;p3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3" name="Google Shape;2753;p3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4" name="Google Shape;2754;p3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5" name="Google Shape;2755;p3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6" name="Google Shape;2756;p3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7" name="Google Shape;2757;p3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8" name="Google Shape;2758;p3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9" name="Google Shape;2759;p3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0" name="Google Shape;2760;p3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1" name="Google Shape;2761;p3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2" name="Google Shape;2762;p3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3" name="Google Shape;2763;p3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4" name="Google Shape;2764;p3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5" name="Google Shape;2765;p3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6" name="Google Shape;2766;p3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7" name="Google Shape;2767;p3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8" name="Google Shape;2768;p3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9" name="Google Shape;2769;p3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0" name="Google Shape;2770;p3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1" name="Google Shape;2771;p3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2" name="Google Shape;2772;p3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3" name="Google Shape;2773;p3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4" name="Google Shape;2774;p3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5" name="Google Shape;2775;p3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6" name="Google Shape;2776;p3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7" name="Google Shape;2777;p3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8" name="Google Shape;2778;p3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9" name="Google Shape;2779;p3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0" name="Google Shape;2780;p3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1" name="Google Shape;2781;p3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2" name="Google Shape;2782;p3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3" name="Google Shape;2783;p3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4" name="Google Shape;2784;p3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5" name="Google Shape;2785;p3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6" name="Google Shape;2786;p3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7" name="Google Shape;2787;p3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8" name="Google Shape;2788;p3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9" name="Google Shape;2789;p3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0" name="Google Shape;2790;p3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1" name="Google Shape;2791;p3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2" name="Google Shape;2792;p3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3" name="Google Shape;2793;p3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4" name="Google Shape;2794;p3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5" name="Google Shape;2795;p3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6" name="Google Shape;2796;p3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7" name="Google Shape;2797;p3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8" name="Google Shape;2798;p3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9" name="Google Shape;2799;p3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0" name="Google Shape;2800;p3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1" name="Google Shape;2801;p3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2" name="Google Shape;2802;p3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3" name="Google Shape;2803;p3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4" name="Google Shape;2804;p3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5" name="Google Shape;2805;p3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6" name="Google Shape;2806;p3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7" name="Google Shape;2807;p3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8" name="Google Shape;2808;p3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9" name="Google Shape;2809;p3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0" name="Google Shape;2810;p3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1" name="Google Shape;2811;p3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2" name="Google Shape;2812;p3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3" name="Google Shape;2813;p3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4" name="Google Shape;2814;p3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5" name="Google Shape;2815;p3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6" name="Google Shape;2816;p3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7" name="Google Shape;2817;p3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8" name="Google Shape;2818;p3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9" name="Google Shape;2819;p3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0" name="Google Shape;2820;p3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1" name="Google Shape;2821;p3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2" name="Google Shape;2822;p3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3" name="Google Shape;2823;p3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4" name="Google Shape;2824;p3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5" name="Google Shape;2825;p3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6" name="Google Shape;2826;p3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7" name="Google Shape;2827;p3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8" name="Google Shape;2828;p3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9" name="Google Shape;2829;p3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0" name="Google Shape;2830;p3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1" name="Google Shape;2831;p3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2" name="Google Shape;2832;p3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3" name="Google Shape;2833;p3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4" name="Google Shape;2834;p3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5" name="Google Shape;2835;p3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6" name="Google Shape;2836;p3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7" name="Google Shape;2837;p3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8" name="Google Shape;2838;p3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9" name="Google Shape;2839;p3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0" name="Google Shape;2840;p3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1" name="Google Shape;2841;p3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2" name="Google Shape;2842;p3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3" name="Google Shape;2843;p3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4" name="Google Shape;2844;p3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5" name="Google Shape;2845;p3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6" name="Google Shape;2846;p3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7" name="Google Shape;2847;p3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8" name="Google Shape;2848;p3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9" name="Google Shape;2849;p3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0" name="Google Shape;2850;p3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1" name="Google Shape;2851;p3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2" name="Google Shape;2852;p3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3" name="Google Shape;2853;p3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4" name="Google Shape;2854;p3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5" name="Google Shape;2855;p3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6" name="Google Shape;2856;p3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7" name="Google Shape;2857;p3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8" name="Google Shape;2858;p3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9" name="Google Shape;2859;p3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0" name="Google Shape;2860;p3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1" name="Google Shape;2861;p3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2" name="Google Shape;2862;p3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3" name="Google Shape;2863;p3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4" name="Google Shape;2864;p3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5" name="Google Shape;2865;p3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6" name="Google Shape;2866;p3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7" name="Google Shape;2867;p3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8" name="Google Shape;2868;p3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9" name="Google Shape;2869;p3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0" name="Google Shape;2870;p3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1" name="Google Shape;2871;p3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2" name="Google Shape;2872;p3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3" name="Google Shape;2873;p3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4" name="Google Shape;2874;p3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5" name="Google Shape;2875;p3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6" name="Google Shape;2876;p3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7" name="Google Shape;2877;p3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8" name="Google Shape;2878;p3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9" name="Google Shape;2879;p3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0" name="Google Shape;2880;p3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1" name="Google Shape;2881;p3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2" name="Google Shape;2882;p3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3" name="Google Shape;2883;p3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4" name="Google Shape;2884;p3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5" name="Google Shape;2885;p3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6" name="Google Shape;2886;p3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7" name="Google Shape;2887;p3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8" name="Google Shape;2888;p3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9" name="Google Shape;2889;p3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0" name="Google Shape;2890;p3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1" name="Google Shape;2891;p3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2" name="Google Shape;2892;p3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3" name="Google Shape;2893;p3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4" name="Google Shape;2894;p3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5" name="Google Shape;2895;p3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6" name="Google Shape;2896;p3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7" name="Google Shape;2897;p3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8" name="Google Shape;2898;p3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9" name="Google Shape;2899;p3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0" name="Google Shape;2900;p3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1" name="Google Shape;2901;p3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2" name="Google Shape;2902;p3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3" name="Google Shape;2903;p3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4" name="Google Shape;2904;p3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5" name="Google Shape;2905;p3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6" name="Google Shape;2906;p3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7" name="Google Shape;2907;p3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8" name="Google Shape;2908;p3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9" name="Google Shape;2909;p3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0" name="Google Shape;2910;p3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1" name="Google Shape;2911;p3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2" name="Google Shape;2912;p3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3" name="Google Shape;2913;p3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4" name="Google Shape;2914;p3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5" name="Google Shape;2915;p3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6" name="Google Shape;2916;p3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7" name="Google Shape;2917;p3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8" name="Google Shape;2918;p3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9" name="Google Shape;2919;p3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0" name="Google Shape;2920;p3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1" name="Google Shape;2921;p3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2" name="Google Shape;2922;p3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3" name="Google Shape;2923;p3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4" name="Google Shape;2924;p3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5" name="Google Shape;2925;p3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6" name="Google Shape;2926;p3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7" name="Google Shape;2927;p3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8" name="Google Shape;2928;p3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9" name="Google Shape;2929;p3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0" name="Google Shape;2930;p3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1" name="Google Shape;2931;p3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2" name="Google Shape;2932;p3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3" name="Google Shape;2933;p3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4" name="Google Shape;2934;p3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5" name="Google Shape;2935;p3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6" name="Google Shape;2936;p3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7" name="Google Shape;2937;p3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8" name="Google Shape;2938;p3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9" name="Google Shape;2939;p3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0" name="Google Shape;2940;p3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1" name="Google Shape;2941;p3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2" name="Google Shape;2942;p3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3" name="Google Shape;2943;p3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4" name="Google Shape;2944;p3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5" name="Google Shape;2945;p3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6" name="Google Shape;2946;p3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7" name="Google Shape;2947;p3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8" name="Google Shape;2948;p3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9" name="Google Shape;2949;p3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0" name="Google Shape;2950;p3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1" name="Google Shape;2951;p3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2" name="Google Shape;2952;p3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3" name="Google Shape;2953;p3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4" name="Google Shape;2954;p3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5" name="Google Shape;2955;p3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6" name="Google Shape;2956;p3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7" name="Google Shape;2957;p3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8" name="Google Shape;2958;p3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9" name="Google Shape;2959;p3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0" name="Google Shape;2960;p3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1" name="Google Shape;2961;p3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2" name="Google Shape;2962;p3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3" name="Google Shape;2963;p3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4" name="Google Shape;2964;p3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5" name="Google Shape;2965;p3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6" name="Google Shape;2966;p3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7" name="Google Shape;2967;p3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8" name="Google Shape;2968;p3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9" name="Google Shape;2969;p3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0" name="Google Shape;2970;p3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1" name="Google Shape;2971;p3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2" name="Google Shape;2972;p3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3" name="Google Shape;2973;p3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4" name="Google Shape;2974;p3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5" name="Google Shape;2975;p3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6" name="Google Shape;2976;p3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7" name="Google Shape;2977;p3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8" name="Google Shape;2978;p3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9" name="Google Shape;2979;p3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0" name="Google Shape;2980;p3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1" name="Google Shape;2981;p3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2" name="Google Shape;2982;p3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3" name="Google Shape;2983;p3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4" name="Google Shape;2984;p3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5" name="Google Shape;2985;p3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6" name="Google Shape;2986;p3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7" name="Google Shape;2987;p3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8" name="Google Shape;2988;p3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9" name="Google Shape;2989;p3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0" name="Google Shape;2990;p3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1" name="Google Shape;2991;p3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2" name="Google Shape;2992;p3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3" name="Google Shape;2993;p3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4" name="Google Shape;2994;p3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5" name="Google Shape;2995;p3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6" name="Google Shape;2996;p3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7" name="Google Shape;2997;p3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8" name="Google Shape;2998;p3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9" name="Google Shape;2999;p3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0" name="Google Shape;3000;p3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1" name="Google Shape;3001;p3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2" name="Google Shape;3002;p3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3" name="Google Shape;3003;p3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4" name="Google Shape;3004;p3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5" name="Google Shape;3005;p3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6" name="Google Shape;3006;p3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7" name="Google Shape;3007;p3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8" name="Google Shape;3008;p3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9" name="Google Shape;3009;p3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0" name="Google Shape;3010;p3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1" name="Google Shape;3011;p3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2" name="Google Shape;3012;p3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3" name="Google Shape;3013;p3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4" name="Google Shape;3014;p3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5" name="Google Shape;3015;p3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6" name="Google Shape;3016;p3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7" name="Google Shape;3017;p3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8" name="Google Shape;3018;p3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9" name="Google Shape;3019;p3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0" name="Google Shape;3020;p3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1" name="Google Shape;3021;p3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2" name="Google Shape;3022;p3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3" name="Google Shape;3023;p3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4" name="Google Shape;3024;p3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5" name="Google Shape;3025;p3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6" name="Google Shape;3026;p3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7" name="Google Shape;3027;p3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8" name="Google Shape;3028;p3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9" name="Google Shape;3029;p3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0" name="Google Shape;3030;p3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1" name="Google Shape;3031;p3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2" name="Google Shape;3032;p3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3" name="Google Shape;3033;p3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4" name="Google Shape;3034;p3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5" name="Google Shape;3035;p3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6" name="Google Shape;3036;p3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7" name="Google Shape;3037;p3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8" name="Google Shape;3038;p3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9" name="Google Shape;3039;p3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0" name="Google Shape;3040;p3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1" name="Google Shape;3041;p3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2" name="Google Shape;3042;p3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3" name="Google Shape;3043;p3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4" name="Google Shape;3044;p3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5" name="Google Shape;3045;p3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6" name="Google Shape;3046;p3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7" name="Google Shape;3047;p3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8" name="Google Shape;3048;p3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9" name="Google Shape;3049;p3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0" name="Google Shape;3050;p3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1" name="Google Shape;3051;p3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2" name="Google Shape;3052;p3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3" name="Google Shape;3053;p3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4" name="Google Shape;3054;p3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5" name="Google Shape;3055;p3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6" name="Google Shape;3056;p3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7" name="Google Shape;3057;p3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8" name="Google Shape;3058;p3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9" name="Google Shape;3059;p3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0" name="Google Shape;3060;p3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1" name="Google Shape;3061;p3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2" name="Google Shape;3062;p3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3" name="Google Shape;3063;p3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4" name="Google Shape;3064;p3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5" name="Google Shape;3065;p3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6" name="Google Shape;3066;p3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7" name="Google Shape;3067;p3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8" name="Google Shape;3068;p3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9" name="Google Shape;3069;p3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0" name="Google Shape;3070;p3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1" name="Google Shape;3071;p3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2" name="Google Shape;3072;p3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3" name="Google Shape;3073;p3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4" name="Google Shape;3074;p3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5" name="Google Shape;3075;p3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6" name="Google Shape;3076;p3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7" name="Google Shape;3077;p3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8" name="Google Shape;3078;p3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9" name="Google Shape;3079;p3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0" name="Google Shape;3080;p3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1" name="Google Shape;3081;p3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2" name="Google Shape;3082;p3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3" name="Google Shape;3083;p3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4" name="Google Shape;3084;p3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5" name="Google Shape;3085;p3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6" name="Google Shape;3086;p3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7" name="Google Shape;3087;p3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8" name="Google Shape;3088;p3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9" name="Google Shape;3089;p3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0" name="Google Shape;3090;p3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1" name="Google Shape;3091;p3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2" name="Google Shape;3092;p3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3" name="Google Shape;3093;p3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4" name="Google Shape;3094;p3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5" name="Google Shape;3095;p3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6" name="Google Shape;3096;p3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7" name="Google Shape;3097;p3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8" name="Google Shape;3098;p3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9" name="Google Shape;3099;p3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0" name="Google Shape;3100;p3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1" name="Google Shape;3101;p3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2" name="Google Shape;3102;p3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3" name="Google Shape;3103;p3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4" name="Google Shape;3104;p3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5" name="Google Shape;3105;p3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6" name="Google Shape;3106;p3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7" name="Google Shape;3107;p3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8" name="Google Shape;3108;p3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9" name="Google Shape;3109;p3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0" name="Google Shape;3110;p3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1" name="Google Shape;3111;p3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2" name="Google Shape;3112;p3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3" name="Google Shape;3113;p3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4" name="Google Shape;3114;p3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5" name="Google Shape;3115;p3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6" name="Google Shape;3116;p3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7" name="Google Shape;3117;p3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8" name="Google Shape;3118;p3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9" name="Google Shape;3119;p3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0" name="Google Shape;3120;p3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1" name="Google Shape;3121;p3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2" name="Google Shape;3122;p3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3" name="Google Shape;3123;p3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4" name="Google Shape;3124;p3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5" name="Google Shape;3125;p3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6" name="Google Shape;3126;p3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7" name="Google Shape;3127;p3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8" name="Google Shape;3128;p3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9" name="Google Shape;3129;p3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0" name="Google Shape;3130;p3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1" name="Google Shape;3131;p3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2" name="Google Shape;3132;p3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3" name="Google Shape;3133;p3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4" name="Google Shape;3134;p3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5" name="Google Shape;3135;p3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6" name="Google Shape;3136;p3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7" name="Google Shape;3137;p3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8" name="Google Shape;3138;p3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9" name="Google Shape;3139;p3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0" name="Google Shape;3140;p3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1" name="Google Shape;3141;p3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2" name="Google Shape;3142;p3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3" name="Google Shape;3143;p3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4" name="Google Shape;3144;p3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5" name="Google Shape;3145;p3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6" name="Google Shape;3146;p3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7" name="Google Shape;3147;p3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8" name="Google Shape;3148;p3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9" name="Google Shape;3149;p3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0" name="Google Shape;3150;p3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1" name="Google Shape;3151;p3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2" name="Google Shape;3152;p3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3" name="Google Shape;3153;p3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4" name="Google Shape;3154;p3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5" name="Google Shape;3155;p3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6" name="Google Shape;3156;p3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7" name="Google Shape;3157;p3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8" name="Google Shape;3158;p3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9" name="Google Shape;3159;p3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0" name="Google Shape;3160;p3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1" name="Google Shape;3161;p3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2" name="Google Shape;3162;p3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3" name="Google Shape;3163;p3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4" name="Google Shape;3164;p3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5" name="Google Shape;3165;p3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6" name="Google Shape;3166;p3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7" name="Google Shape;3167;p3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8" name="Google Shape;3168;p3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9" name="Google Shape;3169;p3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0" name="Google Shape;3170;p3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1" name="Google Shape;3171;p3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2" name="Google Shape;3172;p3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3" name="Google Shape;3173;p3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4" name="Google Shape;3174;p3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5" name="Google Shape;3175;p3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6" name="Google Shape;3176;p3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7" name="Google Shape;3177;p3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8" name="Google Shape;3178;p3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9" name="Google Shape;3179;p3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0" name="Google Shape;3180;p3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1" name="Google Shape;3181;p3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2" name="Google Shape;3182;p3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3" name="Google Shape;3183;p3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4" name="Google Shape;3184;p3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5" name="Google Shape;3185;p3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6" name="Google Shape;3186;p3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7" name="Google Shape;3187;p3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8" name="Google Shape;3188;p3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9" name="Google Shape;3189;p3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0" name="Google Shape;3190;p3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1" name="Google Shape;3191;p3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2" name="Google Shape;3192;p3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3" name="Google Shape;3193;p3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4" name="Google Shape;3194;p3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5" name="Google Shape;3195;p3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6" name="Google Shape;3196;p3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7" name="Google Shape;3197;p3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8" name="Google Shape;3198;p3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9" name="Google Shape;3199;p3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0" name="Google Shape;3200;p3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1" name="Google Shape;3201;p3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2" name="Google Shape;3202;p3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3" name="Google Shape;3203;p3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4" name="Google Shape;3204;p3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5" name="Google Shape;3205;p3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6" name="Google Shape;3206;p3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7" name="Google Shape;3207;p3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8" name="Google Shape;3208;p3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9" name="Google Shape;3209;p3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0" name="Google Shape;3210;p3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1" name="Google Shape;3211;p3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2" name="Google Shape;3212;p3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3" name="Google Shape;3213;p3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4" name="Google Shape;3214;p3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5" name="Google Shape;3215;p3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6" name="Google Shape;3216;p3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7" name="Google Shape;3217;p3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8" name="Google Shape;3218;p3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9" name="Google Shape;3219;p3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0" name="Google Shape;3220;p3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1" name="Google Shape;3221;p3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2" name="Google Shape;3222;p3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3" name="Google Shape;3223;p3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4" name="Google Shape;3224;p3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5" name="Google Shape;3225;p3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6" name="Google Shape;3226;p3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7" name="Google Shape;3227;p3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8" name="Google Shape;3228;p3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9" name="Google Shape;3229;p3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0" name="Google Shape;3230;p3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1" name="Google Shape;3231;p3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2" name="Google Shape;3232;p3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3" name="Google Shape;3233;p3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4" name="Google Shape;3234;p3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5" name="Google Shape;3235;p3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6" name="Google Shape;3236;p3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7" name="Google Shape;3237;p3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8" name="Google Shape;3238;p3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9" name="Google Shape;3239;p3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0" name="Google Shape;3240;p3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1" name="Google Shape;3241;p3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2" name="Google Shape;3242;p3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3" name="Google Shape;3243;p3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4" name="Google Shape;3244;p3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5" name="Google Shape;3245;p3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6" name="Google Shape;3246;p3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7" name="Google Shape;3247;p3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8" name="Google Shape;3248;p3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9" name="Google Shape;3249;p3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0" name="Google Shape;3250;p3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1" name="Google Shape;3251;p3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2" name="Google Shape;3252;p3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3" name="Google Shape;3253;p3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4" name="Google Shape;3254;p3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5" name="Google Shape;3255;p3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6" name="Google Shape;3256;p3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7" name="Google Shape;3257;p3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8" name="Google Shape;3258;p3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9" name="Google Shape;3259;p3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0" name="Google Shape;3260;p3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1" name="Google Shape;3261;p3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2" name="Google Shape;3262;p3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3" name="Google Shape;3263;p3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4" name="Google Shape;3264;p3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5" name="Google Shape;3265;p3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6" name="Google Shape;3266;p3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7" name="Google Shape;3267;p3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8" name="Google Shape;3268;p3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9" name="Google Shape;3269;p3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0" name="Google Shape;3270;p3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1" name="Google Shape;3271;p3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2" name="Google Shape;3272;p3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3" name="Google Shape;3273;p3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4" name="Google Shape;3274;p3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5" name="Google Shape;3275;p3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6" name="Google Shape;3276;p3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7" name="Google Shape;3277;p3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8" name="Google Shape;3278;p3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9" name="Google Shape;3279;p3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0" name="Google Shape;3280;p3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1" name="Google Shape;3281;p3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2" name="Google Shape;3282;p3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3" name="Google Shape;3283;p3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4" name="Google Shape;3284;p3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5" name="Google Shape;3285;p3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6" name="Google Shape;3286;p3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7" name="Google Shape;3287;p3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8" name="Google Shape;3288;p3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9" name="Google Shape;3289;p3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0" name="Google Shape;3290;p3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1" name="Google Shape;3291;p3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2" name="Google Shape;3292;p3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3" name="Google Shape;3293;p3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4" name="Google Shape;3294;p3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5" name="Google Shape;3295;p3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6" name="Google Shape;3296;p3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7" name="Google Shape;3297;p3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8" name="Google Shape;3298;p3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9" name="Google Shape;3299;p3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0" name="Google Shape;3300;p3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1" name="Google Shape;3301;p3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2" name="Google Shape;3302;p3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3" name="Google Shape;3303;p3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4" name="Google Shape;3304;p3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5" name="Google Shape;3305;p3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6" name="Google Shape;3306;p3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7" name="Google Shape;3307;p3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8" name="Google Shape;3308;p3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9" name="Google Shape;3309;p3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0" name="Google Shape;3310;p3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1" name="Google Shape;3311;p3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2" name="Google Shape;3312;p3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3" name="Google Shape;3313;p3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4" name="Google Shape;3314;p3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5" name="Google Shape;3315;p3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6" name="Google Shape;3316;p3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7" name="Google Shape;3317;p3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8" name="Google Shape;3318;p3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9" name="Google Shape;3319;p3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0" name="Google Shape;3320;p3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1" name="Google Shape;3321;p3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2" name="Google Shape;3322;p3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3" name="Google Shape;3323;p3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4" name="Google Shape;3324;p3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5" name="Google Shape;3325;p3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6" name="Google Shape;3326;p3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7" name="Google Shape;3327;p3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8" name="Google Shape;3328;p3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9" name="Google Shape;3329;p3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0" name="Google Shape;3330;p3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1" name="Google Shape;3331;p3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2" name="Google Shape;3332;p3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3" name="Google Shape;3333;p3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4" name="Google Shape;3334;p3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5" name="Google Shape;3335;p3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6" name="Google Shape;3336;p3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7" name="Google Shape;3337;p3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8" name="Google Shape;3338;p3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9" name="Google Shape;3339;p3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0" name="Google Shape;3340;p3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1" name="Google Shape;3341;p3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2" name="Google Shape;3342;p3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3" name="Google Shape;3343;p3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4" name="Google Shape;3344;p3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5" name="Google Shape;3345;p3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6" name="Google Shape;3346;p3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7" name="Google Shape;3347;p3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8" name="Google Shape;3348;p3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9" name="Google Shape;3349;p3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0" name="Google Shape;3350;p3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1" name="Google Shape;3351;p3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2" name="Google Shape;3352;p3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3" name="Google Shape;3353;p3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4" name="Google Shape;3354;p3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5" name="Google Shape;3355;p3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6" name="Google Shape;3356;p3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7" name="Google Shape;3357;p3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8" name="Google Shape;3358;p3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9" name="Google Shape;3359;p3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0" name="Google Shape;3360;p3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1" name="Google Shape;3361;p3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2" name="Google Shape;3362;p3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3" name="Google Shape;3363;p3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4" name="Google Shape;3364;p3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5" name="Google Shape;3365;p3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6" name="Google Shape;3366;p3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7" name="Google Shape;3367;p3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8" name="Google Shape;3368;p3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9" name="Google Shape;3369;p3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0" name="Google Shape;3370;p3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1" name="Google Shape;3371;p3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2" name="Google Shape;3372;p3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3" name="Google Shape;3373;p3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4" name="Google Shape;3374;p3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5" name="Google Shape;3375;p3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6" name="Google Shape;3376;p3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7" name="Google Shape;3377;p3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8" name="Google Shape;3378;p3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9" name="Google Shape;3379;p3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0" name="Google Shape;3380;p3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1" name="Google Shape;3381;p3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2" name="Google Shape;3382;p3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3" name="Google Shape;3383;p3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4" name="Google Shape;3384;p3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5" name="Google Shape;3385;p3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6" name="Google Shape;3386;p3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7" name="Google Shape;3387;p3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8" name="Google Shape;3388;p3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9" name="Google Shape;3389;p3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0" name="Google Shape;3390;p3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1" name="Google Shape;3391;p3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2" name="Google Shape;3392;p3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3" name="Google Shape;3393;p3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4" name="Google Shape;3394;p3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5" name="Google Shape;3395;p3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6" name="Google Shape;3396;p3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7" name="Google Shape;3397;p3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8" name="Google Shape;3398;p3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9" name="Google Shape;3399;p3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0" name="Google Shape;3400;p3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1" name="Google Shape;3401;p3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2" name="Google Shape;3402;p3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3" name="Google Shape;3403;p3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4" name="Google Shape;3404;p3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5" name="Google Shape;3405;p3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6" name="Google Shape;3406;p3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7" name="Google Shape;3407;p3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8" name="Google Shape;3408;p3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9" name="Google Shape;3409;p3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0" name="Google Shape;3410;p3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1" name="Google Shape;3411;p3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2" name="Google Shape;3412;p3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3" name="Google Shape;3413;p3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4" name="Google Shape;3414;p3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5" name="Google Shape;3415;p3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6" name="Google Shape;3416;p3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7" name="Google Shape;3417;p3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8" name="Google Shape;3418;p3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9" name="Google Shape;3419;p3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0" name="Google Shape;3420;p3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1" name="Google Shape;3421;p3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2" name="Google Shape;3422;p3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3" name="Google Shape;3423;p3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4" name="Google Shape;3424;p3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5" name="Google Shape;3425;p3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6" name="Google Shape;3426;p3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7" name="Google Shape;3427;p3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8" name="Google Shape;3428;p3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9" name="Google Shape;3429;p3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0" name="Google Shape;3430;p3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1" name="Google Shape;3431;p3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2" name="Google Shape;3432;p3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3" name="Google Shape;3433;p3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4" name="Google Shape;3434;p3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5" name="Google Shape;3435;p3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6" name="Google Shape;3436;p3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7" name="Google Shape;3437;p3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8" name="Google Shape;3438;p3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9" name="Google Shape;3439;p3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0" name="Google Shape;3440;p3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1" name="Google Shape;3441;p3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2" name="Google Shape;3442;p3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3" name="Google Shape;3443;p3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4" name="Google Shape;3444;p3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5" name="Google Shape;3445;p3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6" name="Google Shape;3446;p3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7" name="Google Shape;3447;p3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8" name="Google Shape;3448;p3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9" name="Google Shape;3449;p3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0" name="Google Shape;3450;p3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1" name="Google Shape;3451;p3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2" name="Google Shape;3452;p3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3" name="Google Shape;3453;p3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4" name="Google Shape;3454;p3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5" name="Google Shape;3455;p3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6" name="Google Shape;3456;p3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7" name="Google Shape;3457;p3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8" name="Google Shape;3458;p3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9" name="Google Shape;3459;p3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0" name="Google Shape;3460;p3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1" name="Google Shape;3461;p3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2" name="Google Shape;3462;p3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3" name="Google Shape;3463;p3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4" name="Google Shape;3464;p3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5" name="Google Shape;3465;p3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6" name="Google Shape;3466;p3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7" name="Google Shape;3467;p3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8" name="Google Shape;3468;p3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9" name="Google Shape;3469;p3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0" name="Google Shape;3470;p3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1" name="Google Shape;3471;p3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2" name="Google Shape;3472;p3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3" name="Google Shape;3473;p3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4" name="Google Shape;3474;p3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5" name="Google Shape;3475;p3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6" name="Google Shape;3476;p3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7" name="Google Shape;3477;p3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8" name="Google Shape;3478;p3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9" name="Google Shape;3479;p3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0" name="Google Shape;3480;p3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1" name="Google Shape;3481;p3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2" name="Google Shape;3482;p3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3" name="Google Shape;3483;p3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4" name="Google Shape;3484;p3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5" name="Google Shape;3485;p3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6" name="Google Shape;3486;p3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7" name="Google Shape;3487;p3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8" name="Google Shape;3488;p3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9" name="Google Shape;3489;p3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0" name="Google Shape;3490;p3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1" name="Google Shape;3491;p3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2" name="Google Shape;3492;p3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3" name="Google Shape;3493;p3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4" name="Google Shape;3494;p3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5" name="Google Shape;3495;p3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6" name="Google Shape;3496;p3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7" name="Google Shape;3497;p3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8" name="Google Shape;3498;p3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9" name="Google Shape;3499;p3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0" name="Google Shape;3500;p3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1" name="Google Shape;3501;p3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2" name="Google Shape;3502;p3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3" name="Google Shape;3503;p3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4" name="Google Shape;3504;p3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5" name="Google Shape;3505;p3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6" name="Google Shape;3506;p3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7" name="Google Shape;3507;p3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8" name="Google Shape;3508;p3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9" name="Google Shape;3509;p3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0" name="Google Shape;3510;p3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1" name="Google Shape;3511;p3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2" name="Google Shape;3512;p3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3" name="Google Shape;3513;p3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4" name="Google Shape;3514;p3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5" name="Google Shape;3515;p3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6" name="Google Shape;3516;p3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7" name="Google Shape;3517;p3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8" name="Google Shape;3518;p3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9" name="Google Shape;3519;p3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0" name="Google Shape;3520;p3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1" name="Google Shape;3521;p3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2" name="Google Shape;3522;p3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3" name="Google Shape;3523;p3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4" name="Google Shape;3524;p3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5" name="Google Shape;3525;p3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6" name="Google Shape;3526;p3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7" name="Google Shape;3527;p3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8" name="Google Shape;3528;p3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9" name="Google Shape;3529;p3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0" name="Google Shape;3530;p3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1" name="Google Shape;3531;p3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2" name="Google Shape;3532;p3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3" name="Google Shape;3533;p3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4" name="Google Shape;3534;p3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5" name="Google Shape;3535;p3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6" name="Google Shape;3536;p3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7" name="Google Shape;3537;p3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8" name="Google Shape;3538;p3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9" name="Google Shape;3539;p3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0" name="Google Shape;3540;p3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1" name="Google Shape;3541;p3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2" name="Google Shape;3542;p3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3" name="Google Shape;3543;p3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4" name="Google Shape;3544;p3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5" name="Google Shape;3545;p3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6" name="Google Shape;3546;p3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7" name="Google Shape;3547;p3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8" name="Google Shape;3548;p3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9" name="Google Shape;3549;p3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0" name="Google Shape;3550;p3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1" name="Google Shape;3551;p3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2" name="Google Shape;3552;p3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3" name="Google Shape;3553;p3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4" name="Google Shape;3554;p3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5" name="Google Shape;3555;p3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6" name="Google Shape;3556;p3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7" name="Google Shape;3557;p3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8" name="Google Shape;3558;p3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9" name="Google Shape;3559;p3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0" name="Google Shape;3560;p3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1" name="Google Shape;3561;p3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2" name="Google Shape;3562;p3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3" name="Google Shape;3563;p3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4" name="Google Shape;3564;p3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5" name="Google Shape;3565;p3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6" name="Google Shape;3566;p3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7" name="Google Shape;3567;p3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8" name="Google Shape;3568;p3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9" name="Google Shape;3569;p3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0" name="Google Shape;3570;p3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1" name="Google Shape;3571;p3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2" name="Google Shape;3572;p3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3" name="Google Shape;3573;p3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4" name="Google Shape;3574;p3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5" name="Google Shape;3575;p3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6" name="Google Shape;3576;p3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7" name="Google Shape;3577;p3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8" name="Google Shape;3578;p3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9" name="Google Shape;3579;p3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0" name="Google Shape;3580;p3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1" name="Google Shape;3581;p3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2" name="Google Shape;3582;p3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3" name="Google Shape;3583;p3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4" name="Google Shape;3584;p3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5" name="Google Shape;3585;p3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6" name="Google Shape;3586;p3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7" name="Google Shape;3587;p3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8" name="Google Shape;3588;p3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9" name="Google Shape;3589;p3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0" name="Google Shape;3590;p3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1" name="Google Shape;3591;p3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2" name="Google Shape;3592;p3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3" name="Google Shape;3593;p3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4" name="Google Shape;3594;p3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5" name="Google Shape;3595;p3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6" name="Google Shape;3596;p3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7" name="Google Shape;3597;p3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8" name="Google Shape;3598;p3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9" name="Google Shape;3599;p3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0" name="Google Shape;3600;p3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1" name="Google Shape;3601;p3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2" name="Google Shape;3602;p3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3" name="Google Shape;3603;p3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4" name="Google Shape;3604;p3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5" name="Google Shape;3605;p3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6" name="Google Shape;3606;p3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7" name="Google Shape;3607;p3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8" name="Google Shape;3608;p3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9" name="Google Shape;3609;p3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0" name="Google Shape;3610;p3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1" name="Google Shape;3611;p3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2" name="Google Shape;3612;p3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3" name="Google Shape;3613;p3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4" name="Google Shape;3614;p3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5" name="Google Shape;3615;p3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6" name="Google Shape;3616;p3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" name="Google Shape;3617;p3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8" name="Google Shape;3618;p3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9" name="Google Shape;3619;p3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0" name="Google Shape;3620;p3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1" name="Google Shape;3621;p3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2" name="Google Shape;3622;p3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3" name="Google Shape;3623;p3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4" name="Google Shape;3624;p3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5" name="Google Shape;3625;p3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6" name="Google Shape;3626;p3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7" name="Google Shape;3627;p3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8" name="Google Shape;3628;p3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9" name="Google Shape;3629;p3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0" name="Google Shape;3630;p3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1" name="Google Shape;3631;p3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2" name="Google Shape;3632;p3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3" name="Google Shape;3633;p3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4" name="Google Shape;3634;p3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5" name="Google Shape;3635;p3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6" name="Google Shape;3636;p3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7" name="Google Shape;3637;p3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8" name="Google Shape;3638;p3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9" name="Google Shape;3639;p3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0" name="Google Shape;3640;p3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1" name="Google Shape;3641;p3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2" name="Google Shape;3642;p3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3" name="Google Shape;3643;p3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4" name="Google Shape;3644;p3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5" name="Google Shape;3645;p3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6" name="Google Shape;3646;p3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7" name="Google Shape;3647;p3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8" name="Google Shape;3648;p3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9" name="Google Shape;3649;p3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0" name="Google Shape;3650;p3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1" name="Google Shape;3651;p3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2" name="Google Shape;3652;p3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3" name="Google Shape;3653;p3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4" name="Google Shape;3654;p3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5" name="Google Shape;3655;p3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6" name="Google Shape;3656;p3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7" name="Google Shape;3657;p3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8" name="Google Shape;3658;p3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9" name="Google Shape;3659;p3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0" name="Google Shape;3660;p3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1" name="Google Shape;3661;p3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2" name="Google Shape;3662;p3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3" name="Google Shape;3663;p3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4" name="Google Shape;3664;p3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5" name="Google Shape;3665;p3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6" name="Google Shape;3666;p3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7" name="Google Shape;3667;p3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8" name="Google Shape;3668;p3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9" name="Google Shape;3669;p3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0" name="Google Shape;3670;p3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1" name="Google Shape;3671;p3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2" name="Google Shape;3672;p3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3" name="Google Shape;3673;p3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4" name="Google Shape;3674;p3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5" name="Google Shape;3675;p3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6" name="Google Shape;3676;p3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7" name="Google Shape;3677;p3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8" name="Google Shape;3678;p3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9" name="Google Shape;3679;p3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0" name="Google Shape;3680;p3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1" name="Google Shape;3681;p3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2" name="Google Shape;3682;p3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3" name="Google Shape;3683;p3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4" name="Google Shape;3684;p3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5" name="Google Shape;3685;p3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6" name="Google Shape;3686;p3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7" name="Google Shape;3687;p3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8" name="Google Shape;3688;p3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9" name="Google Shape;3689;p3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0" name="Google Shape;3690;p3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1" name="Google Shape;3691;p3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2" name="Google Shape;3692;p3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3" name="Google Shape;3693;p3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4" name="Google Shape;3694;p3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5" name="Google Shape;3695;p3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6" name="Google Shape;3696;p3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7" name="Google Shape;3697;p3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8" name="Google Shape;3698;p3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9" name="Google Shape;3699;p3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0" name="Google Shape;3700;p3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1" name="Google Shape;3701;p3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2" name="Google Shape;3702;p3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3" name="Google Shape;3703;p3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4" name="Google Shape;3704;p3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5" name="Google Shape;3705;p3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6" name="Google Shape;3706;p3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7" name="Google Shape;3707;p3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8" name="Google Shape;3708;p3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9" name="Google Shape;3709;p3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0" name="Google Shape;3710;p3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1" name="Google Shape;3711;p3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2" name="Google Shape;3712;p3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3" name="Google Shape;3713;p3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4" name="Google Shape;3714;p3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5" name="Google Shape;3715;p3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6" name="Google Shape;3716;p3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7" name="Google Shape;3717;p3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8" name="Google Shape;3718;p3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9" name="Google Shape;3719;p3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0" name="Google Shape;3720;p3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1" name="Google Shape;3721;p3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2" name="Google Shape;3722;p3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3" name="Google Shape;3723;p3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4" name="Google Shape;3724;p3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5" name="Google Shape;3725;p3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6" name="Google Shape;3726;p3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7" name="Google Shape;3727;p3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8" name="Google Shape;3728;p3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9" name="Google Shape;3729;p3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0" name="Google Shape;3730;p3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1" name="Google Shape;3731;p3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2" name="Google Shape;3732;p3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3" name="Google Shape;3733;p3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4" name="Google Shape;3734;p3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5" name="Google Shape;3735;p3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6" name="Google Shape;3736;p3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7" name="Google Shape;3737;p3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8" name="Google Shape;3738;p3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9" name="Google Shape;3739;p3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0" name="Google Shape;3740;p3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1" name="Google Shape;3741;p3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2" name="Google Shape;3742;p3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3" name="Google Shape;3743;p3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4" name="Google Shape;3744;p3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5" name="Google Shape;3745;p3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6" name="Google Shape;3746;p3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7" name="Google Shape;3747;p3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8" name="Google Shape;3748;p3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9" name="Google Shape;3749;p3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0" name="Google Shape;3750;p3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1" name="Google Shape;3751;p3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2" name="Google Shape;3752;p3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3" name="Google Shape;3753;p3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4" name="Google Shape;3754;p3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5" name="Google Shape;3755;p3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6" name="Google Shape;3756;p3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7" name="Google Shape;3757;p3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8" name="Google Shape;3758;p3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9" name="Google Shape;3759;p3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0" name="Google Shape;3760;p3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1" name="Google Shape;3761;p3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2" name="Google Shape;3762;p3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3" name="Google Shape;3763;p3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4" name="Google Shape;3764;p3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5" name="Google Shape;3765;p3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6" name="Google Shape;3766;p3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7" name="Google Shape;3767;p3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8" name="Google Shape;3768;p3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9" name="Google Shape;3769;p3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0" name="Google Shape;3770;p3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1" name="Google Shape;3771;p3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2" name="Google Shape;3772;p3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3" name="Google Shape;3773;p3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4" name="Google Shape;3774;p3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5" name="Google Shape;3775;p3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6" name="Google Shape;3776;p3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7" name="Google Shape;3777;p3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8" name="Google Shape;3778;p3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9" name="Google Shape;3779;p3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0" name="Google Shape;3780;p3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1" name="Google Shape;3781;p3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2" name="Google Shape;3782;p3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3" name="Google Shape;3783;p3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4" name="Google Shape;3784;p3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5" name="Google Shape;3785;p3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6" name="Google Shape;3786;p3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7" name="Google Shape;3787;p3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8" name="Google Shape;3788;p3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9" name="Google Shape;3789;p3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0" name="Google Shape;3790;p3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1" name="Google Shape;3791;p3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2" name="Google Shape;3792;p3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3" name="Google Shape;3793;p3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4" name="Google Shape;3794;p3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5" name="Google Shape;3795;p3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6" name="Google Shape;3796;p3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7" name="Google Shape;3797;p3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8" name="Google Shape;3798;p3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9" name="Google Shape;3799;p3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0" name="Google Shape;3800;p3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1" name="Google Shape;3801;p3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2" name="Google Shape;3802;p3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3" name="Google Shape;3803;p3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4" name="Google Shape;3804;p3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5" name="Google Shape;3805;p3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6" name="Google Shape;3806;p3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7" name="Google Shape;3807;p3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8" name="Google Shape;3808;p3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9" name="Google Shape;3809;p3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0" name="Google Shape;3810;p3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1" name="Google Shape;3811;p3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2" name="Google Shape;3812;p3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3" name="Google Shape;3813;p3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4" name="Google Shape;3814;p3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5" name="Google Shape;3815;p3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6" name="Google Shape;3816;p3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7" name="Google Shape;3817;p3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8" name="Google Shape;3818;p3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9" name="Google Shape;3819;p3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0" name="Google Shape;3820;p3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1" name="Google Shape;3821;p3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2" name="Google Shape;3822;p3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3" name="Google Shape;3823;p3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4" name="Google Shape;3824;p3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5" name="Google Shape;3825;p3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6" name="Google Shape;3826;p3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7" name="Google Shape;3827;p3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8" name="Google Shape;3828;p3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9" name="Google Shape;3829;p3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0" name="Google Shape;3830;p3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1" name="Google Shape;3831;p3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2" name="Google Shape;3832;p3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3" name="Google Shape;3833;p3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4" name="Google Shape;3834;p3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5" name="Google Shape;3835;p3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6" name="Google Shape;3836;p3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7" name="Google Shape;3837;p3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8" name="Google Shape;3838;p3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9" name="Google Shape;3839;p3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0" name="Google Shape;3840;p3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1" name="Google Shape;3841;p3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2" name="Google Shape;3842;p3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3" name="Google Shape;3843;p3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4" name="Google Shape;3844;p3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5" name="Google Shape;3845;p3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6" name="Google Shape;3846;p3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7" name="Google Shape;3847;p3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8" name="Google Shape;3848;p3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9" name="Google Shape;3849;p3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0" name="Google Shape;3850;p3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1" name="Google Shape;3851;p3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2" name="Google Shape;3852;p3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3" name="Google Shape;3853;p3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4" name="Google Shape;3854;p3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5" name="Google Shape;3855;p3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6" name="Google Shape;3856;p3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7" name="Google Shape;3857;p3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8" name="Google Shape;3858;p3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9" name="Google Shape;3859;p3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0" name="Google Shape;3860;p3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1" name="Google Shape;3861;p3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2" name="Google Shape;3862;p3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3" name="Google Shape;3863;p3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4" name="Google Shape;3864;p3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5" name="Google Shape;3865;p3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6" name="Google Shape;3866;p3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7" name="Google Shape;3867;p3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8" name="Google Shape;3868;p3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9" name="Google Shape;3869;p3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0" name="Google Shape;3870;p3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1" name="Google Shape;3871;p3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2" name="Google Shape;3872;p3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3" name="Google Shape;3873;p3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4" name="Google Shape;3874;p3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5" name="Google Shape;3875;p3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6" name="Google Shape;3876;p3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7" name="Google Shape;3877;p3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8" name="Google Shape;3878;p3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9" name="Google Shape;3879;p3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0" name="Google Shape;3880;p3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1" name="Google Shape;3881;p3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2" name="Google Shape;3882;p3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3" name="Google Shape;3883;p3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4" name="Google Shape;3884;p3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5" name="Google Shape;3885;p3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6" name="Google Shape;3886;p3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7" name="Google Shape;3887;p3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8" name="Google Shape;3888;p3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9" name="Google Shape;3889;p3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0" name="Google Shape;3890;p3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1" name="Google Shape;3891;p3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2" name="Google Shape;3892;p3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3" name="Google Shape;3893;p3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4" name="Google Shape;3894;p3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5" name="Google Shape;3895;p3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6" name="Google Shape;3896;p3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7" name="Google Shape;3897;p3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8" name="Google Shape;3898;p3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9" name="Google Shape;3899;p3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0" name="Google Shape;3900;p3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1" name="Google Shape;3901;p3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2" name="Google Shape;3902;p3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3" name="Google Shape;3903;p3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4" name="Google Shape;3904;p3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5" name="Google Shape;3905;p3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6" name="Google Shape;3906;p3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7" name="Google Shape;3907;p3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8" name="Google Shape;3908;p3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9" name="Google Shape;3909;p3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0" name="Google Shape;3910;p3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1" name="Google Shape;3911;p3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2" name="Google Shape;3912;p3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3" name="Google Shape;3913;p3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4" name="Google Shape;3914;p3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5" name="Google Shape;3915;p3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6" name="Google Shape;3916;p3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7" name="Google Shape;3917;p3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8" name="Google Shape;3918;p3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9" name="Google Shape;3919;p3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0" name="Google Shape;3920;p3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1" name="Google Shape;3921;p3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2" name="Google Shape;3922;p3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3" name="Google Shape;3923;p3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4" name="Google Shape;3924;p3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5" name="Google Shape;3925;p3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6" name="Google Shape;3926;p3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7" name="Google Shape;3927;p3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8" name="Google Shape;3928;p3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9" name="Google Shape;3929;p3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0" name="Google Shape;3930;p3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1" name="Google Shape;3931;p3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2" name="Google Shape;3932;p3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3" name="Google Shape;3933;p3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4" name="Google Shape;3934;p3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5" name="Google Shape;3935;p3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6" name="Google Shape;3936;p3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7" name="Google Shape;3937;p3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8" name="Google Shape;3938;p3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9" name="Google Shape;3939;p3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0" name="Google Shape;3940;p3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1" name="Google Shape;3941;p3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2" name="Google Shape;3942;p3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3" name="Google Shape;3943;p3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4" name="Google Shape;3944;p3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5" name="Google Shape;3945;p3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6" name="Google Shape;3946;p3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7" name="Google Shape;3947;p3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8" name="Google Shape;3948;p3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9" name="Google Shape;3949;p3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0" name="Google Shape;3950;p3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1" name="Google Shape;3951;p3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2" name="Google Shape;3952;p3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3" name="Google Shape;3953;p3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4" name="Google Shape;3954;p3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5" name="Google Shape;3955;p3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6" name="Google Shape;3956;p3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7" name="Google Shape;3957;p3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8" name="Google Shape;3958;p3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9" name="Google Shape;3959;p3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0" name="Google Shape;3960;p3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1" name="Google Shape;3961;p3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2" name="Google Shape;3962;p3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3" name="Google Shape;3963;p3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4" name="Google Shape;3964;p3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5" name="Google Shape;3965;p3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6" name="Google Shape;3966;p3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7" name="Google Shape;3967;p3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8" name="Google Shape;3968;p3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9" name="Google Shape;3969;p3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0" name="Google Shape;3970;p3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1" name="Google Shape;3971;p3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2" name="Google Shape;3972;p3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3" name="Google Shape;3973;p3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4" name="Google Shape;3974;p3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5" name="Google Shape;3975;p3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6" name="Google Shape;3976;p3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7" name="Google Shape;3977;p3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8" name="Google Shape;3978;p3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9" name="Google Shape;3979;p3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0" name="Google Shape;3980;p3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1" name="Google Shape;3981;p3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2" name="Google Shape;3982;p3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3" name="Google Shape;3983;p3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4" name="Google Shape;3984;p3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5" name="Google Shape;3985;p3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6" name="Google Shape;3986;p3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7" name="Google Shape;3987;p3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8" name="Google Shape;3988;p3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9" name="Google Shape;3989;p3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0" name="Google Shape;3990;p3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1" name="Google Shape;3991;p3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2" name="Google Shape;3992;p3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3" name="Google Shape;3993;p3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4" name="Google Shape;3994;p3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5" name="Google Shape;3995;p3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6" name="Google Shape;3996;p3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7" name="Google Shape;3997;p3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8" name="Google Shape;3998;p3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9" name="Google Shape;3999;p3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0" name="Google Shape;4000;p3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1" name="Google Shape;4001;p3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2" name="Google Shape;4002;p3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3" name="Google Shape;4003;p3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4" name="Google Shape;4004;p3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4005" name="Google Shape;4005;p3"/>
          <p:cNvSpPr txBox="1">
            <a:spLocks noGrp="1"/>
          </p:cNvSpPr>
          <p:nvPr>
            <p:ph type="title"/>
          </p:nvPr>
        </p:nvSpPr>
        <p:spPr>
          <a:xfrm rot="-299917">
            <a:off x="2036690" y="2427530"/>
            <a:ext cx="5054423" cy="106636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67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4006" name="Google Shape;4006;p3"/>
          <p:cNvSpPr txBox="1">
            <a:spLocks noGrp="1"/>
          </p:cNvSpPr>
          <p:nvPr>
            <p:ph type="title" idx="2" hasCustomPrompt="1"/>
          </p:nvPr>
        </p:nvSpPr>
        <p:spPr>
          <a:xfrm rot="-300231">
            <a:off x="3930037" y="1265600"/>
            <a:ext cx="1069677" cy="112839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4007" name="Google Shape;4007;p3"/>
          <p:cNvSpPr txBox="1">
            <a:spLocks noGrp="1"/>
          </p:cNvSpPr>
          <p:nvPr>
            <p:ph type="subTitle" idx="1"/>
          </p:nvPr>
        </p:nvSpPr>
        <p:spPr>
          <a:xfrm rot="-299917">
            <a:off x="2092629" y="3442425"/>
            <a:ext cx="5054423" cy="39869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008" name="Google Shape;4008;p3"/>
          <p:cNvPicPr preferRelativeResize="0"/>
          <p:nvPr/>
        </p:nvPicPr>
        <p:blipFill rotWithShape="1">
          <a:blip r:embed="rId3">
            <a:alphaModFix/>
          </a:blip>
          <a:srcRect l="7367" t="3067" r="4183" b="6988"/>
          <a:stretch/>
        </p:blipFill>
        <p:spPr>
          <a:xfrm rot="-9138318">
            <a:off x="6653000" y="-1592340"/>
            <a:ext cx="2439574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009" name="Google Shape;4009;p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837749" y="2272575"/>
            <a:ext cx="1802525" cy="1773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010" name="Google Shape;4010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174426" y="3194972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4011" name="Google Shape;4011;p3"/>
          <p:cNvSpPr/>
          <p:nvPr/>
        </p:nvSpPr>
        <p:spPr>
          <a:xfrm rot="10800000">
            <a:off x="7588226" y="436445"/>
            <a:ext cx="1022298" cy="1551740"/>
          </a:xfrm>
          <a:custGeom>
            <a:avLst/>
            <a:gdLst/>
            <a:ahLst/>
            <a:cxnLst/>
            <a:rect l="l" t="t" r="r" b="b"/>
            <a:pathLst>
              <a:path w="39813" h="64602" extrusionOk="0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012" name="Google Shape;4012;p3"/>
          <p:cNvPicPr preferRelativeResize="0"/>
          <p:nvPr/>
        </p:nvPicPr>
        <p:blipFill rotWithShape="1">
          <a:blip r:embed="rId6">
            <a:alphaModFix/>
          </a:blip>
          <a:srcRect t="7979" r="4915" b="9587"/>
          <a:stretch/>
        </p:blipFill>
        <p:spPr>
          <a:xfrm rot="-1284691">
            <a:off x="2417400" y="4391425"/>
            <a:ext cx="3006625" cy="2609849"/>
          </a:xfrm>
          <a:prstGeom prst="rect">
            <a:avLst/>
          </a:prstGeom>
          <a:noFill/>
          <a:ln>
            <a:noFill/>
          </a:ln>
        </p:spPr>
      </p:pic>
      <p:sp>
        <p:nvSpPr>
          <p:cNvPr id="4013" name="Google Shape;4013;p3"/>
          <p:cNvSpPr/>
          <p:nvPr/>
        </p:nvSpPr>
        <p:spPr>
          <a:xfrm rot="3899277">
            <a:off x="4820078" y="4076711"/>
            <a:ext cx="675836" cy="1832237"/>
          </a:xfrm>
          <a:custGeom>
            <a:avLst/>
            <a:gdLst/>
            <a:ahLst/>
            <a:cxnLst/>
            <a:rect l="l" t="t" r="r" b="b"/>
            <a:pathLst>
              <a:path w="27034" h="73291" extrusionOk="0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4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15" name="Google Shape;4015;p4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4016" name="Google Shape;4016;p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017" name="Google Shape;4017;p4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4018" name="Google Shape;4018;p4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9" name="Google Shape;4019;p4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0" name="Google Shape;4020;p4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1" name="Google Shape;4021;p4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2" name="Google Shape;4022;p4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3" name="Google Shape;4023;p4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4" name="Google Shape;4024;p4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5" name="Google Shape;4025;p4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6" name="Google Shape;4026;p4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7" name="Google Shape;4027;p4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8" name="Google Shape;4028;p4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9" name="Google Shape;4029;p4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0" name="Google Shape;4030;p4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1" name="Google Shape;4031;p4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2" name="Google Shape;4032;p4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3" name="Google Shape;4033;p4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4" name="Google Shape;4034;p4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5" name="Google Shape;4035;p4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6" name="Google Shape;4036;p4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7" name="Google Shape;4037;p4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8" name="Google Shape;4038;p4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9" name="Google Shape;4039;p4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0" name="Google Shape;4040;p4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1" name="Google Shape;4041;p4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2" name="Google Shape;4042;p4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3" name="Google Shape;4043;p4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4" name="Google Shape;4044;p4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5" name="Google Shape;4045;p4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6" name="Google Shape;4046;p4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7" name="Google Shape;4047;p4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8" name="Google Shape;4048;p4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9" name="Google Shape;4049;p4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0" name="Google Shape;4050;p4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1" name="Google Shape;4051;p4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2" name="Google Shape;4052;p4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3" name="Google Shape;4053;p4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4" name="Google Shape;4054;p4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5" name="Google Shape;4055;p4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6" name="Google Shape;4056;p4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7" name="Google Shape;4057;p4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8" name="Google Shape;4058;p4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9" name="Google Shape;4059;p4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0" name="Google Shape;4060;p4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1" name="Google Shape;4061;p4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2" name="Google Shape;4062;p4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3" name="Google Shape;4063;p4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4" name="Google Shape;4064;p4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5" name="Google Shape;4065;p4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6" name="Google Shape;4066;p4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7" name="Google Shape;4067;p4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8" name="Google Shape;4068;p4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9" name="Google Shape;4069;p4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0" name="Google Shape;4070;p4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1" name="Google Shape;4071;p4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2" name="Google Shape;4072;p4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3" name="Google Shape;4073;p4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4" name="Google Shape;4074;p4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5" name="Google Shape;4075;p4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6" name="Google Shape;4076;p4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7" name="Google Shape;4077;p4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8" name="Google Shape;4078;p4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9" name="Google Shape;4079;p4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0" name="Google Shape;4080;p4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1" name="Google Shape;4081;p4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2" name="Google Shape;4082;p4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3" name="Google Shape;4083;p4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4" name="Google Shape;4084;p4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5" name="Google Shape;4085;p4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6" name="Google Shape;4086;p4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7" name="Google Shape;4087;p4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" name="Google Shape;4088;p4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9" name="Google Shape;4089;p4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0" name="Google Shape;4090;p4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1" name="Google Shape;4091;p4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2" name="Google Shape;4092;p4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3" name="Google Shape;4093;p4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4" name="Google Shape;4094;p4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5" name="Google Shape;4095;p4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6" name="Google Shape;4096;p4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7" name="Google Shape;4097;p4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8" name="Google Shape;4098;p4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9" name="Google Shape;4099;p4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0" name="Google Shape;4100;p4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1" name="Google Shape;4101;p4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2" name="Google Shape;4102;p4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3" name="Google Shape;4103;p4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4" name="Google Shape;4104;p4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5" name="Google Shape;4105;p4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6" name="Google Shape;4106;p4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7" name="Google Shape;4107;p4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8" name="Google Shape;4108;p4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9" name="Google Shape;4109;p4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0" name="Google Shape;4110;p4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1" name="Google Shape;4111;p4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2" name="Google Shape;4112;p4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3" name="Google Shape;4113;p4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4" name="Google Shape;4114;p4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5" name="Google Shape;4115;p4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6" name="Google Shape;4116;p4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7" name="Google Shape;4117;p4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8" name="Google Shape;4118;p4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9" name="Google Shape;4119;p4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0" name="Google Shape;4120;p4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1" name="Google Shape;4121;p4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2" name="Google Shape;4122;p4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3" name="Google Shape;4123;p4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4" name="Google Shape;4124;p4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5" name="Google Shape;4125;p4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6" name="Google Shape;4126;p4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7" name="Google Shape;4127;p4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8" name="Google Shape;4128;p4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9" name="Google Shape;4129;p4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0" name="Google Shape;4130;p4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1" name="Google Shape;4131;p4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2" name="Google Shape;4132;p4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3" name="Google Shape;4133;p4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4" name="Google Shape;4134;p4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5" name="Google Shape;4135;p4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6" name="Google Shape;4136;p4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7" name="Google Shape;4137;p4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8" name="Google Shape;4138;p4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9" name="Google Shape;4139;p4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0" name="Google Shape;4140;p4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1" name="Google Shape;4141;p4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2" name="Google Shape;4142;p4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3" name="Google Shape;4143;p4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4" name="Google Shape;4144;p4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5" name="Google Shape;4145;p4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6" name="Google Shape;4146;p4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7" name="Google Shape;4147;p4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8" name="Google Shape;4148;p4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9" name="Google Shape;4149;p4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0" name="Google Shape;4150;p4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1" name="Google Shape;4151;p4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2" name="Google Shape;4152;p4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3" name="Google Shape;4153;p4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4" name="Google Shape;4154;p4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5" name="Google Shape;4155;p4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6" name="Google Shape;4156;p4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7" name="Google Shape;4157;p4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8" name="Google Shape;4158;p4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9" name="Google Shape;4159;p4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0" name="Google Shape;4160;p4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1" name="Google Shape;4161;p4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2" name="Google Shape;4162;p4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3" name="Google Shape;4163;p4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4" name="Google Shape;4164;p4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5" name="Google Shape;4165;p4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6" name="Google Shape;4166;p4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7" name="Google Shape;4167;p4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8" name="Google Shape;4168;p4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9" name="Google Shape;4169;p4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0" name="Google Shape;4170;p4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1" name="Google Shape;4171;p4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2" name="Google Shape;4172;p4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3" name="Google Shape;4173;p4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4" name="Google Shape;4174;p4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5" name="Google Shape;4175;p4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" name="Google Shape;4176;p4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7" name="Google Shape;4177;p4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8" name="Google Shape;4178;p4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9" name="Google Shape;4179;p4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" name="Google Shape;4180;p4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" name="Google Shape;4181;p4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2" name="Google Shape;4182;p4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3" name="Google Shape;4183;p4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4" name="Google Shape;4184;p4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" name="Google Shape;4185;p4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6" name="Google Shape;4186;p4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7" name="Google Shape;4187;p4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8" name="Google Shape;4188;p4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" name="Google Shape;4189;p4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0" name="Google Shape;4190;p4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1" name="Google Shape;4191;p4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2" name="Google Shape;4192;p4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" name="Google Shape;4193;p4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" name="Google Shape;4194;p4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5" name="Google Shape;4195;p4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6" name="Google Shape;4196;p4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7" name="Google Shape;4197;p4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" name="Google Shape;4198;p4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9" name="Google Shape;4199;p4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0" name="Google Shape;4200;p4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1" name="Google Shape;4201;p4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" name="Google Shape;4202;p4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3" name="Google Shape;4203;p4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4" name="Google Shape;4204;p4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5" name="Google Shape;4205;p4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" name="Google Shape;4206;p4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7" name="Google Shape;4207;p4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8" name="Google Shape;4208;p4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9" name="Google Shape;4209;p4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" name="Google Shape;4210;p4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1" name="Google Shape;4211;p4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2" name="Google Shape;4212;p4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3" name="Google Shape;4213;p4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4" name="Google Shape;4214;p4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" name="Google Shape;4215;p4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6" name="Google Shape;4216;p4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7" name="Google Shape;4217;p4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8" name="Google Shape;4218;p4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" name="Google Shape;4219;p4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0" name="Google Shape;4220;p4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1" name="Google Shape;4221;p4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2" name="Google Shape;4222;p4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" name="Google Shape;4223;p4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4" name="Google Shape;4224;p4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5" name="Google Shape;4225;p4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6" name="Google Shape;4226;p4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7" name="Google Shape;4227;p4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" name="Google Shape;4228;p4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9" name="Google Shape;4229;p4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0" name="Google Shape;4230;p4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1" name="Google Shape;4231;p4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" name="Google Shape;4232;p4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3" name="Google Shape;4233;p4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4" name="Google Shape;4234;p4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" name="Google Shape;4235;p4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6" name="Google Shape;4236;p4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7" name="Google Shape;4237;p4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8" name="Google Shape;4238;p4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9" name="Google Shape;4239;p4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0" name="Google Shape;4240;p4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1" name="Google Shape;4241;p4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2" name="Google Shape;4242;p4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3" name="Google Shape;4243;p4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" name="Google Shape;4244;p4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5" name="Google Shape;4245;p4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6" name="Google Shape;4246;p4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7" name="Google Shape;4247;p4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" name="Google Shape;4248;p4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9" name="Google Shape;4249;p4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0" name="Google Shape;4250;p4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1" name="Google Shape;4251;p4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2" name="Google Shape;4252;p4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3" name="Google Shape;4253;p4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4" name="Google Shape;4254;p4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5" name="Google Shape;4255;p4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6" name="Google Shape;4256;p4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" name="Google Shape;4257;p4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8" name="Google Shape;4258;p4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9" name="Google Shape;4259;p4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0" name="Google Shape;4260;p4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" name="Google Shape;4261;p4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2" name="Google Shape;4262;p4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3" name="Google Shape;4263;p4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4" name="Google Shape;4264;p4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5" name="Google Shape;4265;p4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6" name="Google Shape;4266;p4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7" name="Google Shape;4267;p4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8" name="Google Shape;4268;p4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9" name="Google Shape;4269;p4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" name="Google Shape;4270;p4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1" name="Google Shape;4271;p4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2" name="Google Shape;4272;p4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3" name="Google Shape;4273;p4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" name="Google Shape;4274;p4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5" name="Google Shape;4275;p4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6" name="Google Shape;4276;p4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" name="Google Shape;4277;p4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" name="Google Shape;4278;p4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" name="Google Shape;4279;p4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" name="Google Shape;4280;p4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" name="Google Shape;4281;p4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" name="Google Shape;4282;p4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" name="Google Shape;4283;p4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" name="Google Shape;4284;p4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" name="Google Shape;4285;p4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" name="Google Shape;4286;p4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" name="Google Shape;4287;p4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" name="Google Shape;4288;p4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" name="Google Shape;4289;p4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" name="Google Shape;4290;p4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" name="Google Shape;4291;p4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" name="Google Shape;4292;p4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" name="Google Shape;4293;p4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" name="Google Shape;4294;p4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" name="Google Shape;4295;p4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" name="Google Shape;4296;p4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" name="Google Shape;4297;p4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" name="Google Shape;4298;p4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" name="Google Shape;4299;p4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" name="Google Shape;4300;p4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" name="Google Shape;4301;p4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" name="Google Shape;4302;p4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" name="Google Shape;4303;p4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" name="Google Shape;4304;p4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" name="Google Shape;4305;p4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" name="Google Shape;4306;p4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" name="Google Shape;4307;p4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" name="Google Shape;4308;p4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" name="Google Shape;4309;p4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" name="Google Shape;4310;p4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" name="Google Shape;4311;p4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" name="Google Shape;4312;p4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" name="Google Shape;4313;p4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" name="Google Shape;4314;p4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" name="Google Shape;4315;p4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" name="Google Shape;4316;p4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" name="Google Shape;4317;p4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" name="Google Shape;4318;p4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" name="Google Shape;4319;p4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" name="Google Shape;4320;p4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" name="Google Shape;4321;p4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" name="Google Shape;4322;p4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" name="Google Shape;4323;p4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" name="Google Shape;4324;p4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" name="Google Shape;4325;p4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" name="Google Shape;4326;p4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" name="Google Shape;4327;p4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" name="Google Shape;4328;p4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" name="Google Shape;4329;p4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" name="Google Shape;4330;p4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" name="Google Shape;4331;p4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" name="Google Shape;4332;p4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" name="Google Shape;4333;p4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" name="Google Shape;4334;p4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" name="Google Shape;4335;p4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" name="Google Shape;4336;p4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" name="Google Shape;4337;p4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" name="Google Shape;4338;p4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" name="Google Shape;4339;p4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" name="Google Shape;4340;p4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" name="Google Shape;4341;p4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" name="Google Shape;4342;p4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" name="Google Shape;4343;p4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" name="Google Shape;4344;p4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" name="Google Shape;4345;p4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" name="Google Shape;4346;p4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" name="Google Shape;4347;p4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" name="Google Shape;4348;p4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" name="Google Shape;4349;p4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" name="Google Shape;4350;p4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" name="Google Shape;4351;p4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" name="Google Shape;4352;p4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" name="Google Shape;4353;p4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" name="Google Shape;4354;p4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" name="Google Shape;4355;p4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" name="Google Shape;4356;p4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" name="Google Shape;4357;p4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" name="Google Shape;4358;p4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" name="Google Shape;4359;p4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" name="Google Shape;4360;p4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" name="Google Shape;4361;p4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" name="Google Shape;4362;p4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" name="Google Shape;4363;p4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" name="Google Shape;4364;p4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" name="Google Shape;4365;p4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" name="Google Shape;4366;p4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" name="Google Shape;4367;p4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" name="Google Shape;4368;p4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" name="Google Shape;4369;p4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" name="Google Shape;4370;p4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" name="Google Shape;4371;p4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" name="Google Shape;4372;p4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" name="Google Shape;4373;p4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" name="Google Shape;4374;p4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" name="Google Shape;4375;p4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" name="Google Shape;4376;p4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" name="Google Shape;4377;p4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" name="Google Shape;4378;p4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" name="Google Shape;4379;p4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" name="Google Shape;4380;p4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" name="Google Shape;4381;p4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" name="Google Shape;4382;p4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" name="Google Shape;4383;p4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" name="Google Shape;4384;p4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" name="Google Shape;4385;p4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" name="Google Shape;4386;p4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" name="Google Shape;4387;p4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" name="Google Shape;4388;p4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" name="Google Shape;4389;p4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" name="Google Shape;4390;p4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" name="Google Shape;4391;p4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" name="Google Shape;4392;p4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" name="Google Shape;4393;p4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" name="Google Shape;4394;p4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" name="Google Shape;4395;p4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" name="Google Shape;4396;p4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" name="Google Shape;4397;p4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" name="Google Shape;4398;p4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" name="Google Shape;4399;p4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" name="Google Shape;4400;p4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" name="Google Shape;4401;p4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" name="Google Shape;4402;p4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" name="Google Shape;4403;p4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" name="Google Shape;4404;p4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" name="Google Shape;4405;p4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" name="Google Shape;4406;p4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" name="Google Shape;4407;p4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" name="Google Shape;4408;p4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" name="Google Shape;4409;p4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" name="Google Shape;4410;p4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" name="Google Shape;4411;p4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" name="Google Shape;4412;p4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" name="Google Shape;4413;p4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" name="Google Shape;4414;p4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" name="Google Shape;4415;p4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" name="Google Shape;4416;p4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" name="Google Shape;4417;p4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" name="Google Shape;4418;p4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" name="Google Shape;4419;p4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" name="Google Shape;4420;p4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" name="Google Shape;4421;p4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2" name="Google Shape;4422;p4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" name="Google Shape;4423;p4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" name="Google Shape;4424;p4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" name="Google Shape;4425;p4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" name="Google Shape;4426;p4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" name="Google Shape;4427;p4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" name="Google Shape;4428;p4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" name="Google Shape;4429;p4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" name="Google Shape;4430;p4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" name="Google Shape;4431;p4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" name="Google Shape;4432;p4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" name="Google Shape;4433;p4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" name="Google Shape;4434;p4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5" name="Google Shape;4435;p4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" name="Google Shape;4436;p4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" name="Google Shape;4437;p4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" name="Google Shape;4438;p4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" name="Google Shape;4439;p4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" name="Google Shape;4440;p4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" name="Google Shape;4441;p4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" name="Google Shape;4442;p4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" name="Google Shape;4443;p4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" name="Google Shape;4444;p4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" name="Google Shape;4445;p4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6" name="Google Shape;4446;p4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" name="Google Shape;4447;p4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8" name="Google Shape;4448;p4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9" name="Google Shape;4449;p4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0" name="Google Shape;4450;p4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" name="Google Shape;4451;p4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2" name="Google Shape;4452;p4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3" name="Google Shape;4453;p4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4" name="Google Shape;4454;p4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" name="Google Shape;4455;p4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" name="Google Shape;4456;p4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7" name="Google Shape;4457;p4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8" name="Google Shape;4458;p4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9" name="Google Shape;4459;p4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" name="Google Shape;4460;p4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1" name="Google Shape;4461;p4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2" name="Google Shape;4462;p4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" name="Google Shape;4463;p4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" name="Google Shape;4464;p4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5" name="Google Shape;4465;p4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6" name="Google Shape;4466;p4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" name="Google Shape;4467;p4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" name="Google Shape;4468;p4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" name="Google Shape;4469;p4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" name="Google Shape;4470;p4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" name="Google Shape;4471;p4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" name="Google Shape;4472;p4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" name="Google Shape;4473;p4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4" name="Google Shape;4474;p4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" name="Google Shape;4475;p4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" name="Google Shape;4476;p4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" name="Google Shape;4477;p4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" name="Google Shape;4478;p4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" name="Google Shape;4479;p4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" name="Google Shape;4480;p4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" name="Google Shape;4481;p4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" name="Google Shape;4482;p4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" name="Google Shape;4483;p4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" name="Google Shape;4484;p4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" name="Google Shape;4485;p4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" name="Google Shape;4486;p4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7" name="Google Shape;4487;p4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8" name="Google Shape;4488;p4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9" name="Google Shape;4489;p4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" name="Google Shape;4490;p4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1" name="Google Shape;4491;p4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2" name="Google Shape;4492;p4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3" name="Google Shape;4493;p4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" name="Google Shape;4494;p4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" name="Google Shape;4495;p4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6" name="Google Shape;4496;p4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7" name="Google Shape;4497;p4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8" name="Google Shape;4498;p4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" name="Google Shape;4499;p4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0" name="Google Shape;4500;p4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1" name="Google Shape;4501;p4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2" name="Google Shape;4502;p4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" name="Google Shape;4503;p4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4" name="Google Shape;4504;p4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5" name="Google Shape;4505;p4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6" name="Google Shape;4506;p4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" name="Google Shape;4507;p4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" name="Google Shape;4508;p4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9" name="Google Shape;4509;p4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0" name="Google Shape;4510;p4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1" name="Google Shape;4511;p4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" name="Google Shape;4512;p4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3" name="Google Shape;4513;p4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4" name="Google Shape;4514;p4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5" name="Google Shape;4515;p4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" name="Google Shape;4516;p4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7" name="Google Shape;4517;p4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8" name="Google Shape;4518;p4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9" name="Google Shape;4519;p4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0" name="Google Shape;4520;p4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" name="Google Shape;4521;p4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2" name="Google Shape;4522;p4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3" name="Google Shape;4523;p4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4" name="Google Shape;4524;p4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" name="Google Shape;4525;p4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6" name="Google Shape;4526;p4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7" name="Google Shape;4527;p4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8" name="Google Shape;4528;p4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" name="Google Shape;4529;p4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0" name="Google Shape;4530;p4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1" name="Google Shape;4531;p4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2" name="Google Shape;4532;p4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3" name="Google Shape;4533;p4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4" name="Google Shape;4534;p4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5" name="Google Shape;4535;p4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6" name="Google Shape;4536;p4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" name="Google Shape;4537;p4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" name="Google Shape;4538;p4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" name="Google Shape;4539;p4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" name="Google Shape;4540;p4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1" name="Google Shape;4541;p4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" name="Google Shape;4542;p4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" name="Google Shape;4543;p4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" name="Google Shape;4544;p4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" name="Google Shape;4545;p4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" name="Google Shape;4546;p4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" name="Google Shape;4547;p4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" name="Google Shape;4548;p4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" name="Google Shape;4549;p4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" name="Google Shape;4550;p4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" name="Google Shape;4551;p4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2" name="Google Shape;4552;p4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3" name="Google Shape;4553;p4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4" name="Google Shape;4554;p4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" name="Google Shape;4555;p4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6" name="Google Shape;4556;p4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7" name="Google Shape;4557;p4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8" name="Google Shape;4558;p4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" name="Google Shape;4559;p4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" name="Google Shape;4560;p4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" name="Google Shape;4561;p4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" name="Google Shape;4562;p4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" name="Google Shape;4563;p4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" name="Google Shape;4564;p4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" name="Google Shape;4565;p4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" name="Google Shape;4566;p4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" name="Google Shape;4567;p4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" name="Google Shape;4568;p4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" name="Google Shape;4569;p4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0" name="Google Shape;4570;p4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" name="Google Shape;4571;p4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" name="Google Shape;4572;p4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" name="Google Shape;4573;p4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" name="Google Shape;4574;p4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" name="Google Shape;4575;p4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" name="Google Shape;4576;p4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" name="Google Shape;4577;p4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" name="Google Shape;4578;p4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" name="Google Shape;4579;p4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0" name="Google Shape;4580;p4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" name="Google Shape;4581;p4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2" name="Google Shape;4582;p4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3" name="Google Shape;4583;p4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" name="Google Shape;4584;p4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" name="Google Shape;4585;p4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" name="Google Shape;4586;p4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" name="Google Shape;4587;p4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" name="Google Shape;4588;p4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" name="Google Shape;4589;p4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" name="Google Shape;4590;p4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" name="Google Shape;4591;p4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" name="Google Shape;4592;p4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" name="Google Shape;4593;p4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" name="Google Shape;4594;p4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" name="Google Shape;4595;p4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" name="Google Shape;4596;p4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" name="Google Shape;4597;p4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" name="Google Shape;4598;p4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" name="Google Shape;4599;p4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0" name="Google Shape;4600;p4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1" name="Google Shape;4601;p4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2" name="Google Shape;4602;p4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" name="Google Shape;4603;p4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4" name="Google Shape;4604;p4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5" name="Google Shape;4605;p4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6" name="Google Shape;4606;p4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" name="Google Shape;4607;p4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" name="Google Shape;4608;p4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9" name="Google Shape;4609;p4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" name="Google Shape;4610;p4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" name="Google Shape;4611;p4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" name="Google Shape;4612;p4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" name="Google Shape;4613;p4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" name="Google Shape;4614;p4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" name="Google Shape;4615;p4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" name="Google Shape;4616;p4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" name="Google Shape;4617;p4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" name="Google Shape;4618;p4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" name="Google Shape;4619;p4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" name="Google Shape;4620;p4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" name="Google Shape;4621;p4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" name="Google Shape;4622;p4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" name="Google Shape;4623;p4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" name="Google Shape;4624;p4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" name="Google Shape;4625;p4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" name="Google Shape;4626;p4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" name="Google Shape;4627;p4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" name="Google Shape;4628;p4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" name="Google Shape;4629;p4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" name="Google Shape;4630;p4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" name="Google Shape;4631;p4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" name="Google Shape;4632;p4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" name="Google Shape;4633;p4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" name="Google Shape;4634;p4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" name="Google Shape;4635;p4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" name="Google Shape;4636;p4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" name="Google Shape;4637;p4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" name="Google Shape;4638;p4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" name="Google Shape;4639;p4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" name="Google Shape;4640;p4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" name="Google Shape;4641;p4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" name="Google Shape;4642;p4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" name="Google Shape;4643;p4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" name="Google Shape;4644;p4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" name="Google Shape;4645;p4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" name="Google Shape;4646;p4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" name="Google Shape;4647;p4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" name="Google Shape;4648;p4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" name="Google Shape;4649;p4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" name="Google Shape;4650;p4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" name="Google Shape;4651;p4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" name="Google Shape;4652;p4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" name="Google Shape;4653;p4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" name="Google Shape;4654;p4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" name="Google Shape;4655;p4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" name="Google Shape;4656;p4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" name="Google Shape;4657;p4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" name="Google Shape;4658;p4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" name="Google Shape;4659;p4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" name="Google Shape;4660;p4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" name="Google Shape;4661;p4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" name="Google Shape;4662;p4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" name="Google Shape;4663;p4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" name="Google Shape;4664;p4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" name="Google Shape;4665;p4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" name="Google Shape;4666;p4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" name="Google Shape;4667;p4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" name="Google Shape;4668;p4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" name="Google Shape;4669;p4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" name="Google Shape;4670;p4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" name="Google Shape;4671;p4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2" name="Google Shape;4672;p4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3" name="Google Shape;4673;p4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" name="Google Shape;4674;p4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" name="Google Shape;4675;p4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" name="Google Shape;4676;p4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" name="Google Shape;4677;p4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" name="Google Shape;4678;p4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" name="Google Shape;4679;p4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" name="Google Shape;4680;p4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" name="Google Shape;4681;p4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" name="Google Shape;4682;p4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" name="Google Shape;4683;p4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" name="Google Shape;4684;p4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" name="Google Shape;4685;p4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" name="Google Shape;4686;p4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" name="Google Shape;4687;p4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" name="Google Shape;4688;p4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" name="Google Shape;4689;p4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" name="Google Shape;4690;p4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" name="Google Shape;4691;p4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" name="Google Shape;4692;p4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" name="Google Shape;4693;p4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" name="Google Shape;4694;p4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" name="Google Shape;4695;p4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" name="Google Shape;4696;p4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" name="Google Shape;4697;p4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" name="Google Shape;4698;p4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" name="Google Shape;4699;p4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" name="Google Shape;4700;p4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" name="Google Shape;4701;p4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" name="Google Shape;4702;p4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" name="Google Shape;4703;p4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" name="Google Shape;4704;p4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" name="Google Shape;4705;p4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" name="Google Shape;4706;p4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" name="Google Shape;4707;p4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" name="Google Shape;4708;p4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" name="Google Shape;4709;p4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" name="Google Shape;4710;p4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" name="Google Shape;4711;p4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" name="Google Shape;4712;p4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" name="Google Shape;4713;p4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" name="Google Shape;4714;p4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" name="Google Shape;4715;p4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" name="Google Shape;4716;p4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" name="Google Shape;4717;p4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" name="Google Shape;4718;p4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" name="Google Shape;4719;p4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" name="Google Shape;4720;p4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" name="Google Shape;4721;p4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" name="Google Shape;4722;p4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" name="Google Shape;4723;p4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" name="Google Shape;4724;p4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" name="Google Shape;4725;p4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" name="Google Shape;4726;p4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" name="Google Shape;4727;p4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" name="Google Shape;4728;p4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" name="Google Shape;4729;p4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" name="Google Shape;4730;p4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" name="Google Shape;4731;p4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" name="Google Shape;4732;p4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" name="Google Shape;4733;p4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" name="Google Shape;4734;p4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" name="Google Shape;4735;p4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" name="Google Shape;4736;p4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" name="Google Shape;4737;p4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" name="Google Shape;4738;p4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" name="Google Shape;4739;p4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" name="Google Shape;4740;p4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" name="Google Shape;4741;p4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" name="Google Shape;4742;p4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" name="Google Shape;4743;p4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" name="Google Shape;4744;p4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" name="Google Shape;4745;p4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" name="Google Shape;4746;p4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" name="Google Shape;4747;p4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" name="Google Shape;4748;p4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" name="Google Shape;4749;p4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" name="Google Shape;4750;p4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" name="Google Shape;4751;p4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" name="Google Shape;4752;p4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" name="Google Shape;4753;p4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" name="Google Shape;4754;p4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" name="Google Shape;4755;p4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" name="Google Shape;4756;p4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" name="Google Shape;4757;p4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" name="Google Shape;4758;p4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" name="Google Shape;4759;p4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" name="Google Shape;4760;p4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" name="Google Shape;4761;p4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" name="Google Shape;4762;p4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" name="Google Shape;4763;p4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" name="Google Shape;4764;p4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" name="Google Shape;4765;p4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" name="Google Shape;4766;p4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" name="Google Shape;4767;p4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" name="Google Shape;4768;p4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" name="Google Shape;4769;p4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" name="Google Shape;4770;p4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" name="Google Shape;4771;p4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" name="Google Shape;4772;p4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" name="Google Shape;4773;p4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" name="Google Shape;4774;p4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" name="Google Shape;4775;p4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" name="Google Shape;4776;p4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" name="Google Shape;4777;p4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" name="Google Shape;4778;p4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" name="Google Shape;4779;p4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" name="Google Shape;4780;p4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" name="Google Shape;4781;p4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" name="Google Shape;4782;p4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" name="Google Shape;4783;p4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" name="Google Shape;4784;p4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" name="Google Shape;4785;p4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" name="Google Shape;4786;p4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" name="Google Shape;4787;p4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" name="Google Shape;4788;p4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" name="Google Shape;4789;p4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" name="Google Shape;4790;p4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" name="Google Shape;4791;p4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" name="Google Shape;4792;p4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" name="Google Shape;4793;p4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" name="Google Shape;4794;p4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" name="Google Shape;4795;p4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" name="Google Shape;4796;p4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" name="Google Shape;4797;p4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" name="Google Shape;4798;p4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" name="Google Shape;4799;p4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" name="Google Shape;4800;p4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" name="Google Shape;4801;p4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" name="Google Shape;4802;p4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" name="Google Shape;4803;p4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" name="Google Shape;4804;p4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" name="Google Shape;4805;p4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" name="Google Shape;4806;p4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" name="Google Shape;4807;p4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" name="Google Shape;4808;p4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" name="Google Shape;4809;p4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" name="Google Shape;4810;p4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" name="Google Shape;4811;p4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" name="Google Shape;4812;p4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" name="Google Shape;4813;p4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" name="Google Shape;4814;p4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" name="Google Shape;4815;p4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" name="Google Shape;4816;p4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" name="Google Shape;4817;p4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" name="Google Shape;4818;p4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" name="Google Shape;4819;p4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" name="Google Shape;4820;p4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" name="Google Shape;4821;p4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" name="Google Shape;4822;p4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" name="Google Shape;4823;p4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" name="Google Shape;4824;p4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" name="Google Shape;4825;p4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" name="Google Shape;4826;p4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" name="Google Shape;4827;p4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" name="Google Shape;4828;p4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" name="Google Shape;4829;p4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" name="Google Shape;4830;p4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" name="Google Shape;4831;p4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" name="Google Shape;4832;p4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" name="Google Shape;4833;p4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" name="Google Shape;4834;p4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" name="Google Shape;4835;p4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" name="Google Shape;4836;p4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" name="Google Shape;4837;p4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" name="Google Shape;4838;p4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" name="Google Shape;4839;p4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" name="Google Shape;4840;p4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" name="Google Shape;4841;p4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" name="Google Shape;4842;p4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" name="Google Shape;4843;p4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" name="Google Shape;4844;p4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" name="Google Shape;4845;p4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" name="Google Shape;4846;p4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" name="Google Shape;4847;p4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" name="Google Shape;4848;p4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" name="Google Shape;4849;p4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" name="Google Shape;4850;p4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" name="Google Shape;4851;p4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" name="Google Shape;4852;p4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" name="Google Shape;4853;p4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" name="Google Shape;4854;p4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" name="Google Shape;4855;p4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" name="Google Shape;4856;p4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" name="Google Shape;4857;p4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" name="Google Shape;4858;p4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" name="Google Shape;4859;p4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" name="Google Shape;4860;p4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" name="Google Shape;4861;p4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" name="Google Shape;4862;p4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" name="Google Shape;4863;p4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" name="Google Shape;4864;p4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" name="Google Shape;4865;p4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" name="Google Shape;4866;p4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" name="Google Shape;4867;p4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" name="Google Shape;4868;p4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" name="Google Shape;4869;p4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" name="Google Shape;4870;p4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" name="Google Shape;4871;p4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" name="Google Shape;4872;p4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" name="Google Shape;4873;p4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" name="Google Shape;4874;p4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" name="Google Shape;4875;p4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" name="Google Shape;4876;p4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" name="Google Shape;4877;p4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" name="Google Shape;4878;p4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" name="Google Shape;4879;p4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" name="Google Shape;4880;p4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" name="Google Shape;4881;p4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" name="Google Shape;4882;p4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" name="Google Shape;4883;p4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" name="Google Shape;4884;p4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" name="Google Shape;4885;p4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" name="Google Shape;4886;p4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" name="Google Shape;4887;p4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" name="Google Shape;4888;p4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" name="Google Shape;4889;p4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" name="Google Shape;4890;p4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" name="Google Shape;4891;p4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" name="Google Shape;4892;p4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" name="Google Shape;4893;p4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" name="Google Shape;4894;p4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" name="Google Shape;4895;p4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" name="Google Shape;4896;p4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" name="Google Shape;4897;p4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" name="Google Shape;4898;p4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" name="Google Shape;4899;p4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" name="Google Shape;4900;p4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" name="Google Shape;4901;p4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" name="Google Shape;4902;p4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" name="Google Shape;4903;p4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" name="Google Shape;4904;p4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" name="Google Shape;4905;p4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" name="Google Shape;4906;p4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" name="Google Shape;4907;p4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" name="Google Shape;4908;p4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" name="Google Shape;4909;p4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" name="Google Shape;4910;p4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" name="Google Shape;4911;p4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" name="Google Shape;4912;p4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" name="Google Shape;4913;p4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" name="Google Shape;4914;p4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" name="Google Shape;4915;p4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" name="Google Shape;4916;p4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" name="Google Shape;4917;p4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" name="Google Shape;4918;p4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" name="Google Shape;4919;p4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" name="Google Shape;4920;p4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" name="Google Shape;4921;p4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" name="Google Shape;4922;p4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" name="Google Shape;4923;p4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" name="Google Shape;4924;p4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" name="Google Shape;4925;p4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" name="Google Shape;4926;p4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" name="Google Shape;4927;p4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" name="Google Shape;4928;p4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" name="Google Shape;4929;p4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" name="Google Shape;4930;p4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" name="Google Shape;4931;p4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" name="Google Shape;4932;p4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" name="Google Shape;4933;p4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" name="Google Shape;4934;p4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" name="Google Shape;4935;p4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" name="Google Shape;4936;p4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" name="Google Shape;4937;p4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" name="Google Shape;4938;p4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" name="Google Shape;4939;p4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" name="Google Shape;4940;p4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" name="Google Shape;4941;p4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" name="Google Shape;4942;p4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" name="Google Shape;4943;p4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" name="Google Shape;4944;p4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" name="Google Shape;4945;p4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" name="Google Shape;4946;p4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" name="Google Shape;4947;p4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" name="Google Shape;4948;p4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" name="Google Shape;4949;p4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" name="Google Shape;4950;p4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" name="Google Shape;4951;p4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" name="Google Shape;4952;p4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" name="Google Shape;4953;p4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" name="Google Shape;4954;p4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" name="Google Shape;4955;p4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" name="Google Shape;4956;p4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" name="Google Shape;4957;p4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" name="Google Shape;4958;p4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" name="Google Shape;4959;p4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" name="Google Shape;4960;p4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" name="Google Shape;4961;p4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" name="Google Shape;4962;p4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" name="Google Shape;4963;p4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" name="Google Shape;4964;p4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" name="Google Shape;4965;p4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" name="Google Shape;4966;p4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" name="Google Shape;4967;p4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8" name="Google Shape;4968;p4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" name="Google Shape;4969;p4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" name="Google Shape;4970;p4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" name="Google Shape;4971;p4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" name="Google Shape;4972;p4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" name="Google Shape;4973;p4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" name="Google Shape;4974;p4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" name="Google Shape;4975;p4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" name="Google Shape;4976;p4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" name="Google Shape;4977;p4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" name="Google Shape;4978;p4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" name="Google Shape;4979;p4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" name="Google Shape;4980;p4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" name="Google Shape;4981;p4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" name="Google Shape;4982;p4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" name="Google Shape;4983;p4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" name="Google Shape;4984;p4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" name="Google Shape;4985;p4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" name="Google Shape;4986;p4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" name="Google Shape;4987;p4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" name="Google Shape;4988;p4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" name="Google Shape;4989;p4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" name="Google Shape;4990;p4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" name="Google Shape;4991;p4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" name="Google Shape;4992;p4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" name="Google Shape;4993;p4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" name="Google Shape;4994;p4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" name="Google Shape;4995;p4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" name="Google Shape;4996;p4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" name="Google Shape;4997;p4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8" name="Google Shape;4998;p4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" name="Google Shape;4999;p4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" name="Google Shape;5000;p4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" name="Google Shape;5001;p4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" name="Google Shape;5002;p4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" name="Google Shape;5003;p4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" name="Google Shape;5004;p4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" name="Google Shape;5005;p4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" name="Google Shape;5006;p4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" name="Google Shape;5007;p4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" name="Google Shape;5008;p4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" name="Google Shape;5009;p4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" name="Google Shape;5010;p4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" name="Google Shape;5011;p4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" name="Google Shape;5012;p4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" name="Google Shape;5013;p4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" name="Google Shape;5014;p4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" name="Google Shape;5015;p4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" name="Google Shape;5016;p4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" name="Google Shape;5017;p4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" name="Google Shape;5018;p4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" name="Google Shape;5019;p4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" name="Google Shape;5020;p4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" name="Google Shape;5021;p4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" name="Google Shape;5022;p4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" name="Google Shape;5023;p4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" name="Google Shape;5024;p4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" name="Google Shape;5025;p4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" name="Google Shape;5026;p4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" name="Google Shape;5027;p4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" name="Google Shape;5028;p4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9" name="Google Shape;5029;p4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0" name="Google Shape;5030;p4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1" name="Google Shape;5031;p4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2" name="Google Shape;5032;p4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3" name="Google Shape;5033;p4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4" name="Google Shape;5034;p4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5" name="Google Shape;5035;p4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6" name="Google Shape;5036;p4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7" name="Google Shape;5037;p4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8" name="Google Shape;5038;p4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9" name="Google Shape;5039;p4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0" name="Google Shape;5040;p4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1" name="Google Shape;5041;p4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2" name="Google Shape;5042;p4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3" name="Google Shape;5043;p4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4" name="Google Shape;5044;p4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5" name="Google Shape;5045;p4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" name="Google Shape;5046;p4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7" name="Google Shape;5047;p4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" name="Google Shape;5048;p4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" name="Google Shape;5049;p4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" name="Google Shape;5050;p4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" name="Google Shape;5051;p4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2" name="Google Shape;5052;p4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3" name="Google Shape;5053;p4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" name="Google Shape;5054;p4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" name="Google Shape;5055;p4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" name="Google Shape;5056;p4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" name="Google Shape;5057;p4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" name="Google Shape;5058;p4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" name="Google Shape;5059;p4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" name="Google Shape;5060;p4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" name="Google Shape;5061;p4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" name="Google Shape;5062;p4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" name="Google Shape;5063;p4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" name="Google Shape;5064;p4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" name="Google Shape;5065;p4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" name="Google Shape;5066;p4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" name="Google Shape;5067;p4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" name="Google Shape;5068;p4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" name="Google Shape;5069;p4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" name="Google Shape;5070;p4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" name="Google Shape;5071;p4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" name="Google Shape;5072;p4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3" name="Google Shape;5073;p4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" name="Google Shape;5074;p4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" name="Google Shape;5075;p4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" name="Google Shape;5076;p4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" name="Google Shape;5077;p4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" name="Google Shape;5078;p4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" name="Google Shape;5079;p4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" name="Google Shape;5080;p4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" name="Google Shape;5081;p4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" name="Google Shape;5082;p4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" name="Google Shape;5083;p4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" name="Google Shape;5084;p4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5" name="Google Shape;5085;p4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6" name="Google Shape;5086;p4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" name="Google Shape;5087;p4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" name="Google Shape;5088;p4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" name="Google Shape;5089;p4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" name="Google Shape;5090;p4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1" name="Google Shape;5091;p4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" name="Google Shape;5092;p4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" name="Google Shape;5093;p4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" name="Google Shape;5094;p4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" name="Google Shape;5095;p4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" name="Google Shape;5096;p4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" name="Google Shape;5097;p4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" name="Google Shape;5098;p4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" name="Google Shape;5099;p4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" name="Google Shape;5100;p4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1" name="Google Shape;5101;p4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2" name="Google Shape;5102;p4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3" name="Google Shape;5103;p4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4" name="Google Shape;5104;p4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5" name="Google Shape;5105;p4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6" name="Google Shape;5106;p4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7" name="Google Shape;5107;p4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8" name="Google Shape;5108;p4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9" name="Google Shape;5109;p4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0" name="Google Shape;5110;p4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1" name="Google Shape;5111;p4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2" name="Google Shape;5112;p4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3" name="Google Shape;5113;p4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4" name="Google Shape;5114;p4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5" name="Google Shape;5115;p4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6" name="Google Shape;5116;p4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7" name="Google Shape;5117;p4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8" name="Google Shape;5118;p4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9" name="Google Shape;5119;p4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0" name="Google Shape;5120;p4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1" name="Google Shape;5121;p4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2" name="Google Shape;5122;p4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3" name="Google Shape;5123;p4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4" name="Google Shape;5124;p4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5" name="Google Shape;5125;p4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6" name="Google Shape;5126;p4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7" name="Google Shape;5127;p4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8" name="Google Shape;5128;p4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9" name="Google Shape;5129;p4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0" name="Google Shape;5130;p4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1" name="Google Shape;5131;p4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2" name="Google Shape;5132;p4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3" name="Google Shape;5133;p4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4" name="Google Shape;5134;p4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5" name="Google Shape;5135;p4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6" name="Google Shape;5136;p4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7" name="Google Shape;5137;p4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8" name="Google Shape;5138;p4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9" name="Google Shape;5139;p4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0" name="Google Shape;5140;p4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1" name="Google Shape;5141;p4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2" name="Google Shape;5142;p4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3" name="Google Shape;5143;p4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4" name="Google Shape;5144;p4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5" name="Google Shape;5145;p4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6" name="Google Shape;5146;p4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7" name="Google Shape;5147;p4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8" name="Google Shape;5148;p4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9" name="Google Shape;5149;p4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0" name="Google Shape;5150;p4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1" name="Google Shape;5151;p4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2" name="Google Shape;5152;p4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3" name="Google Shape;5153;p4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4" name="Google Shape;5154;p4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5" name="Google Shape;5155;p4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6" name="Google Shape;5156;p4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7" name="Google Shape;5157;p4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8" name="Google Shape;5158;p4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9" name="Google Shape;5159;p4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0" name="Google Shape;5160;p4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1" name="Google Shape;5161;p4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2" name="Google Shape;5162;p4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3" name="Google Shape;5163;p4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4" name="Google Shape;5164;p4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5" name="Google Shape;5165;p4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6" name="Google Shape;5166;p4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7" name="Google Shape;5167;p4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8" name="Google Shape;5168;p4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9" name="Google Shape;5169;p4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0" name="Google Shape;5170;p4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1" name="Google Shape;5171;p4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2" name="Google Shape;5172;p4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3" name="Google Shape;5173;p4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4" name="Google Shape;5174;p4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5" name="Google Shape;5175;p4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6" name="Google Shape;5176;p4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7" name="Google Shape;5177;p4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8" name="Google Shape;5178;p4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9" name="Google Shape;5179;p4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0" name="Google Shape;5180;p4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1" name="Google Shape;5181;p4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2" name="Google Shape;5182;p4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3" name="Google Shape;5183;p4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4" name="Google Shape;5184;p4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5" name="Google Shape;5185;p4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6" name="Google Shape;5186;p4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7" name="Google Shape;5187;p4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8" name="Google Shape;5188;p4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9" name="Google Shape;5189;p4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0" name="Google Shape;5190;p4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1" name="Google Shape;5191;p4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2" name="Google Shape;5192;p4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3" name="Google Shape;5193;p4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4" name="Google Shape;5194;p4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5" name="Google Shape;5195;p4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6" name="Google Shape;5196;p4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7" name="Google Shape;5197;p4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8" name="Google Shape;5198;p4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9" name="Google Shape;5199;p4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0" name="Google Shape;5200;p4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1" name="Google Shape;5201;p4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2" name="Google Shape;5202;p4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3" name="Google Shape;5203;p4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4" name="Google Shape;5204;p4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5" name="Google Shape;5205;p4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6" name="Google Shape;5206;p4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7" name="Google Shape;5207;p4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8" name="Google Shape;5208;p4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9" name="Google Shape;5209;p4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0" name="Google Shape;5210;p4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1" name="Google Shape;5211;p4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2" name="Google Shape;5212;p4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3" name="Google Shape;5213;p4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4" name="Google Shape;5214;p4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5" name="Google Shape;5215;p4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6" name="Google Shape;5216;p4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7" name="Google Shape;5217;p4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8" name="Google Shape;5218;p4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9" name="Google Shape;5219;p4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0" name="Google Shape;5220;p4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1" name="Google Shape;5221;p4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2" name="Google Shape;5222;p4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3" name="Google Shape;5223;p4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4" name="Google Shape;5224;p4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5" name="Google Shape;5225;p4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6" name="Google Shape;5226;p4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7" name="Google Shape;5227;p4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8" name="Google Shape;5228;p4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9" name="Google Shape;5229;p4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0" name="Google Shape;5230;p4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1" name="Google Shape;5231;p4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2" name="Google Shape;5232;p4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3" name="Google Shape;5233;p4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4" name="Google Shape;5234;p4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5" name="Google Shape;5235;p4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6" name="Google Shape;5236;p4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7" name="Google Shape;5237;p4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8" name="Google Shape;5238;p4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9" name="Google Shape;5239;p4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0" name="Google Shape;5240;p4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1" name="Google Shape;5241;p4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2" name="Google Shape;5242;p4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3" name="Google Shape;5243;p4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4" name="Google Shape;5244;p4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5" name="Google Shape;5245;p4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6" name="Google Shape;5246;p4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7" name="Google Shape;5247;p4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8" name="Google Shape;5248;p4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9" name="Google Shape;5249;p4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0" name="Google Shape;5250;p4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1" name="Google Shape;5251;p4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2" name="Google Shape;5252;p4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3" name="Google Shape;5253;p4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4" name="Google Shape;5254;p4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5" name="Google Shape;5255;p4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6" name="Google Shape;5256;p4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7" name="Google Shape;5257;p4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8" name="Google Shape;5258;p4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9" name="Google Shape;5259;p4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0" name="Google Shape;5260;p4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1" name="Google Shape;5261;p4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2" name="Google Shape;5262;p4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3" name="Google Shape;5263;p4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4" name="Google Shape;5264;p4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5" name="Google Shape;5265;p4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6" name="Google Shape;5266;p4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7" name="Google Shape;5267;p4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8" name="Google Shape;5268;p4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9" name="Google Shape;5269;p4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0" name="Google Shape;5270;p4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1" name="Google Shape;5271;p4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2" name="Google Shape;5272;p4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3" name="Google Shape;5273;p4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4" name="Google Shape;5274;p4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5" name="Google Shape;5275;p4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6" name="Google Shape;5276;p4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7" name="Google Shape;5277;p4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8" name="Google Shape;5278;p4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9" name="Google Shape;5279;p4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0" name="Google Shape;5280;p4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1" name="Google Shape;5281;p4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2" name="Google Shape;5282;p4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3" name="Google Shape;5283;p4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4" name="Google Shape;5284;p4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5" name="Google Shape;5285;p4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6" name="Google Shape;5286;p4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7" name="Google Shape;5287;p4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8" name="Google Shape;5288;p4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9" name="Google Shape;5289;p4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0" name="Google Shape;5290;p4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1" name="Google Shape;5291;p4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2" name="Google Shape;5292;p4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3" name="Google Shape;5293;p4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4" name="Google Shape;5294;p4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5" name="Google Shape;5295;p4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6" name="Google Shape;5296;p4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7" name="Google Shape;5297;p4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8" name="Google Shape;5298;p4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9" name="Google Shape;5299;p4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0" name="Google Shape;5300;p4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1" name="Google Shape;5301;p4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2" name="Google Shape;5302;p4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3" name="Google Shape;5303;p4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4" name="Google Shape;5304;p4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5" name="Google Shape;5305;p4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6" name="Google Shape;5306;p4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7" name="Google Shape;5307;p4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8" name="Google Shape;5308;p4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9" name="Google Shape;5309;p4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0" name="Google Shape;5310;p4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1" name="Google Shape;5311;p4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2" name="Google Shape;5312;p4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3" name="Google Shape;5313;p4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4" name="Google Shape;5314;p4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5" name="Google Shape;5315;p4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6" name="Google Shape;5316;p4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7" name="Google Shape;5317;p4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8" name="Google Shape;5318;p4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9" name="Google Shape;5319;p4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0" name="Google Shape;5320;p4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1" name="Google Shape;5321;p4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2" name="Google Shape;5322;p4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3" name="Google Shape;5323;p4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4" name="Google Shape;5324;p4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5" name="Google Shape;5325;p4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6" name="Google Shape;5326;p4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7" name="Google Shape;5327;p4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8" name="Google Shape;5328;p4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9" name="Google Shape;5329;p4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0" name="Google Shape;5330;p4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1" name="Google Shape;5331;p4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2" name="Google Shape;5332;p4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3" name="Google Shape;5333;p4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4" name="Google Shape;5334;p4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5" name="Google Shape;5335;p4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6" name="Google Shape;5336;p4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7" name="Google Shape;5337;p4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8" name="Google Shape;5338;p4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9" name="Google Shape;5339;p4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0" name="Google Shape;5340;p4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1" name="Google Shape;5341;p4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2" name="Google Shape;5342;p4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3" name="Google Shape;5343;p4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4" name="Google Shape;5344;p4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5" name="Google Shape;5345;p4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6" name="Google Shape;5346;p4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7" name="Google Shape;5347;p4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8" name="Google Shape;5348;p4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9" name="Google Shape;5349;p4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0" name="Google Shape;5350;p4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1" name="Google Shape;5351;p4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2" name="Google Shape;5352;p4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3" name="Google Shape;5353;p4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4" name="Google Shape;5354;p4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5" name="Google Shape;5355;p4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6" name="Google Shape;5356;p4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7" name="Google Shape;5357;p4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8" name="Google Shape;5358;p4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9" name="Google Shape;5359;p4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0" name="Google Shape;5360;p4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1" name="Google Shape;5361;p4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2" name="Google Shape;5362;p4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3" name="Google Shape;5363;p4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4" name="Google Shape;5364;p4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5" name="Google Shape;5365;p4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6" name="Google Shape;5366;p4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7" name="Google Shape;5367;p4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8" name="Google Shape;5368;p4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9" name="Google Shape;5369;p4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0" name="Google Shape;5370;p4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1" name="Google Shape;5371;p4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2" name="Google Shape;5372;p4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3" name="Google Shape;5373;p4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4" name="Google Shape;5374;p4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5" name="Google Shape;5375;p4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6" name="Google Shape;5376;p4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7" name="Google Shape;5377;p4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8" name="Google Shape;5378;p4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9" name="Google Shape;5379;p4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0" name="Google Shape;5380;p4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1" name="Google Shape;5381;p4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2" name="Google Shape;5382;p4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3" name="Google Shape;5383;p4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4" name="Google Shape;5384;p4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5" name="Google Shape;5385;p4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6" name="Google Shape;5386;p4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7" name="Google Shape;5387;p4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8" name="Google Shape;5388;p4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9" name="Google Shape;5389;p4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0" name="Google Shape;5390;p4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1" name="Google Shape;5391;p4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2" name="Google Shape;5392;p4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3" name="Google Shape;5393;p4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4" name="Google Shape;5394;p4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5" name="Google Shape;5395;p4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6" name="Google Shape;5396;p4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7" name="Google Shape;5397;p4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8" name="Google Shape;5398;p4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9" name="Google Shape;5399;p4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0" name="Google Shape;5400;p4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1" name="Google Shape;5401;p4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2" name="Google Shape;5402;p4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3" name="Google Shape;5403;p4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4" name="Google Shape;5404;p4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5" name="Google Shape;5405;p4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6" name="Google Shape;5406;p4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7" name="Google Shape;5407;p4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8" name="Google Shape;5408;p4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9" name="Google Shape;5409;p4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0" name="Google Shape;5410;p4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1" name="Google Shape;5411;p4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2" name="Google Shape;5412;p4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3" name="Google Shape;5413;p4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4" name="Google Shape;5414;p4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5" name="Google Shape;5415;p4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6" name="Google Shape;5416;p4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7" name="Google Shape;5417;p4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8" name="Google Shape;5418;p4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9" name="Google Shape;5419;p4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0" name="Google Shape;5420;p4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1" name="Google Shape;5421;p4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2" name="Google Shape;5422;p4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3" name="Google Shape;5423;p4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4" name="Google Shape;5424;p4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5" name="Google Shape;5425;p4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6" name="Google Shape;5426;p4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7" name="Google Shape;5427;p4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8" name="Google Shape;5428;p4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9" name="Google Shape;5429;p4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0" name="Google Shape;5430;p4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1" name="Google Shape;5431;p4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2" name="Google Shape;5432;p4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3" name="Google Shape;5433;p4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4" name="Google Shape;5434;p4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5" name="Google Shape;5435;p4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6" name="Google Shape;5436;p4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7" name="Google Shape;5437;p4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8" name="Google Shape;5438;p4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9" name="Google Shape;5439;p4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0" name="Google Shape;5440;p4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1" name="Google Shape;5441;p4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2" name="Google Shape;5442;p4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3" name="Google Shape;5443;p4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4" name="Google Shape;5444;p4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5" name="Google Shape;5445;p4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6" name="Google Shape;5446;p4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7" name="Google Shape;5447;p4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8" name="Google Shape;5448;p4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9" name="Google Shape;5449;p4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0" name="Google Shape;5450;p4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1" name="Google Shape;5451;p4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2" name="Google Shape;5452;p4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3" name="Google Shape;5453;p4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4" name="Google Shape;5454;p4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5" name="Google Shape;5455;p4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6" name="Google Shape;5456;p4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7" name="Google Shape;5457;p4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8" name="Google Shape;5458;p4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9" name="Google Shape;5459;p4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0" name="Google Shape;5460;p4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1" name="Google Shape;5461;p4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2" name="Google Shape;5462;p4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3" name="Google Shape;5463;p4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4" name="Google Shape;5464;p4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5" name="Google Shape;5465;p4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6" name="Google Shape;5466;p4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7" name="Google Shape;5467;p4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8" name="Google Shape;5468;p4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9" name="Google Shape;5469;p4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0" name="Google Shape;5470;p4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1" name="Google Shape;5471;p4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2" name="Google Shape;5472;p4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3" name="Google Shape;5473;p4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4" name="Google Shape;5474;p4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5" name="Google Shape;5475;p4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6" name="Google Shape;5476;p4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7" name="Google Shape;5477;p4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8" name="Google Shape;5478;p4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9" name="Google Shape;5479;p4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0" name="Google Shape;5480;p4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1" name="Google Shape;5481;p4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2" name="Google Shape;5482;p4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3" name="Google Shape;5483;p4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4" name="Google Shape;5484;p4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5" name="Google Shape;5485;p4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6" name="Google Shape;5486;p4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7" name="Google Shape;5487;p4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8" name="Google Shape;5488;p4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9" name="Google Shape;5489;p4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0" name="Google Shape;5490;p4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1" name="Google Shape;5491;p4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2" name="Google Shape;5492;p4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3" name="Google Shape;5493;p4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4" name="Google Shape;5494;p4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5" name="Google Shape;5495;p4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6" name="Google Shape;5496;p4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7" name="Google Shape;5497;p4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8" name="Google Shape;5498;p4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9" name="Google Shape;5499;p4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0" name="Google Shape;5500;p4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1" name="Google Shape;5501;p4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2" name="Google Shape;5502;p4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3" name="Google Shape;5503;p4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4" name="Google Shape;5504;p4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5" name="Google Shape;5505;p4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6" name="Google Shape;5506;p4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7" name="Google Shape;5507;p4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8" name="Google Shape;5508;p4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9" name="Google Shape;5509;p4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0" name="Google Shape;5510;p4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1" name="Google Shape;5511;p4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2" name="Google Shape;5512;p4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3" name="Google Shape;5513;p4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4" name="Google Shape;5514;p4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5" name="Google Shape;5515;p4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6" name="Google Shape;5516;p4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7" name="Google Shape;5517;p4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8" name="Google Shape;5518;p4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9" name="Google Shape;5519;p4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0" name="Google Shape;5520;p4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1" name="Google Shape;5521;p4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2" name="Google Shape;5522;p4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3" name="Google Shape;5523;p4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4" name="Google Shape;5524;p4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5" name="Google Shape;5525;p4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6" name="Google Shape;5526;p4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7" name="Google Shape;5527;p4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8" name="Google Shape;5528;p4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9" name="Google Shape;5529;p4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" name="Google Shape;5530;p4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" name="Google Shape;5531;p4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" name="Google Shape;5532;p4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" name="Google Shape;5533;p4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" name="Google Shape;5534;p4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" name="Google Shape;5535;p4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" name="Google Shape;5536;p4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" name="Google Shape;5537;p4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" name="Google Shape;5538;p4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" name="Google Shape;5539;p4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" name="Google Shape;5540;p4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" name="Google Shape;5541;p4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" name="Google Shape;5542;p4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" name="Google Shape;5543;p4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" name="Google Shape;5544;p4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" name="Google Shape;5545;p4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" name="Google Shape;5546;p4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" name="Google Shape;5547;p4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" name="Google Shape;5548;p4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" name="Google Shape;5549;p4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" name="Google Shape;5550;p4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" name="Google Shape;5551;p4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" name="Google Shape;5552;p4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" name="Google Shape;5553;p4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" name="Google Shape;5554;p4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" name="Google Shape;5555;p4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" name="Google Shape;5556;p4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" name="Google Shape;5557;p4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" name="Google Shape;5558;p4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" name="Google Shape;5559;p4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" name="Google Shape;5560;p4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" name="Google Shape;5561;p4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" name="Google Shape;5562;p4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" name="Google Shape;5563;p4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" name="Google Shape;5564;p4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" name="Google Shape;5565;p4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" name="Google Shape;5566;p4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" name="Google Shape;5567;p4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" name="Google Shape;5568;p4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" name="Google Shape;5569;p4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" name="Google Shape;5570;p4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" name="Google Shape;5571;p4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" name="Google Shape;5572;p4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" name="Google Shape;5573;p4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" name="Google Shape;5574;p4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5" name="Google Shape;5575;p4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6" name="Google Shape;5576;p4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7" name="Google Shape;5577;p4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8" name="Google Shape;5578;p4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9" name="Google Shape;5579;p4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0" name="Google Shape;5580;p4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1" name="Google Shape;5581;p4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2" name="Google Shape;5582;p4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3" name="Google Shape;5583;p4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4" name="Google Shape;5584;p4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5" name="Google Shape;5585;p4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6" name="Google Shape;5586;p4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7" name="Google Shape;5587;p4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8" name="Google Shape;5588;p4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9" name="Google Shape;5589;p4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0" name="Google Shape;5590;p4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1" name="Google Shape;5591;p4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2" name="Google Shape;5592;p4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3" name="Google Shape;5593;p4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4" name="Google Shape;5594;p4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5" name="Google Shape;5595;p4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6" name="Google Shape;5596;p4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7" name="Google Shape;5597;p4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8" name="Google Shape;5598;p4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9" name="Google Shape;5599;p4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0" name="Google Shape;5600;p4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1" name="Google Shape;5601;p4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2" name="Google Shape;5602;p4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3" name="Google Shape;5603;p4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4" name="Google Shape;5604;p4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5" name="Google Shape;5605;p4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6" name="Google Shape;5606;p4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7" name="Google Shape;5607;p4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8" name="Google Shape;5608;p4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9" name="Google Shape;5609;p4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0" name="Google Shape;5610;p4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1" name="Google Shape;5611;p4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2" name="Google Shape;5612;p4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3" name="Google Shape;5613;p4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4" name="Google Shape;5614;p4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5" name="Google Shape;5615;p4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6" name="Google Shape;5616;p4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7" name="Google Shape;5617;p4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8" name="Google Shape;5618;p4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9" name="Google Shape;5619;p4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0" name="Google Shape;5620;p4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1" name="Google Shape;5621;p4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2" name="Google Shape;5622;p4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3" name="Google Shape;5623;p4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4" name="Google Shape;5624;p4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5" name="Google Shape;5625;p4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6" name="Google Shape;5626;p4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7" name="Google Shape;5627;p4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8" name="Google Shape;5628;p4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9" name="Google Shape;5629;p4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0" name="Google Shape;5630;p4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1" name="Google Shape;5631;p4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2" name="Google Shape;5632;p4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3" name="Google Shape;5633;p4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4" name="Google Shape;5634;p4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5" name="Google Shape;5635;p4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6" name="Google Shape;5636;p4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7" name="Google Shape;5637;p4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8" name="Google Shape;5638;p4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9" name="Google Shape;5639;p4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0" name="Google Shape;5640;p4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1" name="Google Shape;5641;p4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2" name="Google Shape;5642;p4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3" name="Google Shape;5643;p4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4" name="Google Shape;5644;p4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5" name="Google Shape;5645;p4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6" name="Google Shape;5646;p4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7" name="Google Shape;5647;p4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8" name="Google Shape;5648;p4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9" name="Google Shape;5649;p4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0" name="Google Shape;5650;p4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1" name="Google Shape;5651;p4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2" name="Google Shape;5652;p4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3" name="Google Shape;5653;p4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4" name="Google Shape;5654;p4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5" name="Google Shape;5655;p4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6" name="Google Shape;5656;p4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7" name="Google Shape;5657;p4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8" name="Google Shape;5658;p4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9" name="Google Shape;5659;p4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0" name="Google Shape;5660;p4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1" name="Google Shape;5661;p4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2" name="Google Shape;5662;p4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3" name="Google Shape;5663;p4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4" name="Google Shape;5664;p4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5" name="Google Shape;5665;p4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6" name="Google Shape;5666;p4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7" name="Google Shape;5667;p4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8" name="Google Shape;5668;p4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9" name="Google Shape;5669;p4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0" name="Google Shape;5670;p4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1" name="Google Shape;5671;p4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2" name="Google Shape;5672;p4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3" name="Google Shape;5673;p4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4" name="Google Shape;5674;p4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5" name="Google Shape;5675;p4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6" name="Google Shape;5676;p4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7" name="Google Shape;5677;p4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8" name="Google Shape;5678;p4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9" name="Google Shape;5679;p4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0" name="Google Shape;5680;p4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1" name="Google Shape;5681;p4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2" name="Google Shape;5682;p4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3" name="Google Shape;5683;p4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4" name="Google Shape;5684;p4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5" name="Google Shape;5685;p4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6" name="Google Shape;5686;p4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7" name="Google Shape;5687;p4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8" name="Google Shape;5688;p4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9" name="Google Shape;5689;p4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0" name="Google Shape;5690;p4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1" name="Google Shape;5691;p4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2" name="Google Shape;5692;p4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3" name="Google Shape;5693;p4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4" name="Google Shape;5694;p4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5" name="Google Shape;5695;p4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6" name="Google Shape;5696;p4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7" name="Google Shape;5697;p4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8" name="Google Shape;5698;p4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9" name="Google Shape;5699;p4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0" name="Google Shape;5700;p4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1" name="Google Shape;5701;p4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2" name="Google Shape;5702;p4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3" name="Google Shape;5703;p4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4" name="Google Shape;5704;p4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5" name="Google Shape;5705;p4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6" name="Google Shape;5706;p4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7" name="Google Shape;5707;p4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8" name="Google Shape;5708;p4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9" name="Google Shape;5709;p4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0" name="Google Shape;5710;p4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1" name="Google Shape;5711;p4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2" name="Google Shape;5712;p4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3" name="Google Shape;5713;p4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4" name="Google Shape;5714;p4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5" name="Google Shape;5715;p4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6" name="Google Shape;5716;p4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7" name="Google Shape;5717;p4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8" name="Google Shape;5718;p4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9" name="Google Shape;5719;p4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0" name="Google Shape;5720;p4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1" name="Google Shape;5721;p4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2" name="Google Shape;5722;p4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3" name="Google Shape;5723;p4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4" name="Google Shape;5724;p4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5" name="Google Shape;5725;p4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6" name="Google Shape;5726;p4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7" name="Google Shape;5727;p4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8" name="Google Shape;5728;p4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9" name="Google Shape;5729;p4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0" name="Google Shape;5730;p4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1" name="Google Shape;5731;p4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2" name="Google Shape;5732;p4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3" name="Google Shape;5733;p4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4" name="Google Shape;5734;p4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5" name="Google Shape;5735;p4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6" name="Google Shape;5736;p4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7" name="Google Shape;5737;p4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8" name="Google Shape;5738;p4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9" name="Google Shape;5739;p4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0" name="Google Shape;5740;p4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1" name="Google Shape;5741;p4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2" name="Google Shape;5742;p4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3" name="Google Shape;5743;p4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4" name="Google Shape;5744;p4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5" name="Google Shape;5745;p4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6" name="Google Shape;5746;p4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7" name="Google Shape;5747;p4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8" name="Google Shape;5748;p4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9" name="Google Shape;5749;p4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0" name="Google Shape;5750;p4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1" name="Google Shape;5751;p4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2" name="Google Shape;5752;p4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3" name="Google Shape;5753;p4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4" name="Google Shape;5754;p4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5" name="Google Shape;5755;p4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6" name="Google Shape;5756;p4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7" name="Google Shape;5757;p4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8" name="Google Shape;5758;p4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9" name="Google Shape;5759;p4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0" name="Google Shape;5760;p4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1" name="Google Shape;5761;p4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2" name="Google Shape;5762;p4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3" name="Google Shape;5763;p4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4" name="Google Shape;5764;p4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5" name="Google Shape;5765;p4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6" name="Google Shape;5766;p4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7" name="Google Shape;5767;p4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8" name="Google Shape;5768;p4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9" name="Google Shape;5769;p4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0" name="Google Shape;5770;p4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1" name="Google Shape;5771;p4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2" name="Google Shape;5772;p4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3" name="Google Shape;5773;p4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4" name="Google Shape;5774;p4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5" name="Google Shape;5775;p4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6" name="Google Shape;5776;p4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7" name="Google Shape;5777;p4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8" name="Google Shape;5778;p4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9" name="Google Shape;5779;p4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0" name="Google Shape;5780;p4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1" name="Google Shape;5781;p4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2" name="Google Shape;5782;p4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3" name="Google Shape;5783;p4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4" name="Google Shape;5784;p4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5" name="Google Shape;5785;p4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6" name="Google Shape;5786;p4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7" name="Google Shape;5787;p4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8" name="Google Shape;5788;p4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9" name="Google Shape;5789;p4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0" name="Google Shape;5790;p4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1" name="Google Shape;5791;p4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2" name="Google Shape;5792;p4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3" name="Google Shape;5793;p4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4" name="Google Shape;5794;p4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5" name="Google Shape;5795;p4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6" name="Google Shape;5796;p4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7" name="Google Shape;5797;p4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8" name="Google Shape;5798;p4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9" name="Google Shape;5799;p4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0" name="Google Shape;5800;p4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1" name="Google Shape;5801;p4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2" name="Google Shape;5802;p4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3" name="Google Shape;5803;p4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4" name="Google Shape;5804;p4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5" name="Google Shape;5805;p4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6" name="Google Shape;5806;p4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7" name="Google Shape;5807;p4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8" name="Google Shape;5808;p4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9" name="Google Shape;5809;p4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0" name="Google Shape;5810;p4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1" name="Google Shape;5811;p4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2" name="Google Shape;5812;p4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3" name="Google Shape;5813;p4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4" name="Google Shape;5814;p4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5" name="Google Shape;5815;p4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6" name="Google Shape;5816;p4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7" name="Google Shape;5817;p4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8" name="Google Shape;5818;p4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9" name="Google Shape;5819;p4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0" name="Google Shape;5820;p4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1" name="Google Shape;5821;p4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2" name="Google Shape;5822;p4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3" name="Google Shape;5823;p4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4" name="Google Shape;5824;p4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5" name="Google Shape;5825;p4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6" name="Google Shape;5826;p4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7" name="Google Shape;5827;p4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8" name="Google Shape;5828;p4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9" name="Google Shape;5829;p4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0" name="Google Shape;5830;p4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1" name="Google Shape;5831;p4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2" name="Google Shape;5832;p4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3" name="Google Shape;5833;p4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4" name="Google Shape;5834;p4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5" name="Google Shape;5835;p4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6" name="Google Shape;5836;p4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7" name="Google Shape;5837;p4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8" name="Google Shape;5838;p4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9" name="Google Shape;5839;p4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0" name="Google Shape;5840;p4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1" name="Google Shape;5841;p4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2" name="Google Shape;5842;p4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3" name="Google Shape;5843;p4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4" name="Google Shape;5844;p4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5" name="Google Shape;5845;p4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6" name="Google Shape;5846;p4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7" name="Google Shape;5847;p4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8" name="Google Shape;5848;p4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9" name="Google Shape;5849;p4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0" name="Google Shape;5850;p4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1" name="Google Shape;5851;p4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2" name="Google Shape;5852;p4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3" name="Google Shape;5853;p4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4" name="Google Shape;5854;p4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5" name="Google Shape;5855;p4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6" name="Google Shape;5856;p4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7" name="Google Shape;5857;p4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8" name="Google Shape;5858;p4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9" name="Google Shape;5859;p4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0" name="Google Shape;5860;p4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1" name="Google Shape;5861;p4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2" name="Google Shape;5862;p4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3" name="Google Shape;5863;p4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4" name="Google Shape;5864;p4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5" name="Google Shape;5865;p4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6" name="Google Shape;5866;p4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7" name="Google Shape;5867;p4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8" name="Google Shape;5868;p4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9" name="Google Shape;5869;p4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0" name="Google Shape;5870;p4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1" name="Google Shape;5871;p4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2" name="Google Shape;5872;p4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3" name="Google Shape;5873;p4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4" name="Google Shape;5874;p4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5" name="Google Shape;5875;p4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6" name="Google Shape;5876;p4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7" name="Google Shape;5877;p4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8" name="Google Shape;5878;p4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9" name="Google Shape;5879;p4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0" name="Google Shape;5880;p4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1" name="Google Shape;5881;p4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2" name="Google Shape;5882;p4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3" name="Google Shape;5883;p4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4" name="Google Shape;5884;p4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5" name="Google Shape;5885;p4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6" name="Google Shape;5886;p4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7" name="Google Shape;5887;p4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8" name="Google Shape;5888;p4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9" name="Google Shape;5889;p4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0" name="Google Shape;5890;p4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1" name="Google Shape;5891;p4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2" name="Google Shape;5892;p4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3" name="Google Shape;5893;p4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4" name="Google Shape;5894;p4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5" name="Google Shape;5895;p4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6" name="Google Shape;5896;p4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7" name="Google Shape;5897;p4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8" name="Google Shape;5898;p4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9" name="Google Shape;5899;p4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0" name="Google Shape;5900;p4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1" name="Google Shape;5901;p4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2" name="Google Shape;5902;p4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3" name="Google Shape;5903;p4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4" name="Google Shape;5904;p4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5" name="Google Shape;5905;p4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6" name="Google Shape;5906;p4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7" name="Google Shape;5907;p4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8" name="Google Shape;5908;p4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9" name="Google Shape;5909;p4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0" name="Google Shape;5910;p4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1" name="Google Shape;5911;p4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2" name="Google Shape;5912;p4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3" name="Google Shape;5913;p4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4" name="Google Shape;5914;p4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5" name="Google Shape;5915;p4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6" name="Google Shape;5916;p4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7" name="Google Shape;5917;p4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8" name="Google Shape;5918;p4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9" name="Google Shape;5919;p4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0" name="Google Shape;5920;p4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1" name="Google Shape;5921;p4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2" name="Google Shape;5922;p4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3" name="Google Shape;5923;p4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4" name="Google Shape;5924;p4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5" name="Google Shape;5925;p4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6" name="Google Shape;5926;p4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7" name="Google Shape;5927;p4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8" name="Google Shape;5928;p4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9" name="Google Shape;5929;p4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0" name="Google Shape;5930;p4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1" name="Google Shape;5931;p4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2" name="Google Shape;5932;p4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3" name="Google Shape;5933;p4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4" name="Google Shape;5934;p4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5" name="Google Shape;5935;p4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6" name="Google Shape;5936;p4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7" name="Google Shape;5937;p4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8" name="Google Shape;5938;p4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9" name="Google Shape;5939;p4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0" name="Google Shape;5940;p4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1" name="Google Shape;5941;p4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2" name="Google Shape;5942;p4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3" name="Google Shape;5943;p4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4" name="Google Shape;5944;p4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5" name="Google Shape;5945;p4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6" name="Google Shape;5946;p4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7" name="Google Shape;5947;p4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8" name="Google Shape;5948;p4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9" name="Google Shape;5949;p4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0" name="Google Shape;5950;p4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1" name="Google Shape;5951;p4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2" name="Google Shape;5952;p4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3" name="Google Shape;5953;p4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4" name="Google Shape;5954;p4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5" name="Google Shape;5955;p4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6" name="Google Shape;5956;p4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7" name="Google Shape;5957;p4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8" name="Google Shape;5958;p4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9" name="Google Shape;5959;p4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0" name="Google Shape;5960;p4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1" name="Google Shape;5961;p4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2" name="Google Shape;5962;p4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3" name="Google Shape;5963;p4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4" name="Google Shape;5964;p4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5" name="Google Shape;5965;p4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6" name="Google Shape;5966;p4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7" name="Google Shape;5967;p4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8" name="Google Shape;5968;p4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9" name="Google Shape;5969;p4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0" name="Google Shape;5970;p4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1" name="Google Shape;5971;p4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2" name="Google Shape;5972;p4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3" name="Google Shape;5973;p4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4" name="Google Shape;5974;p4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5" name="Google Shape;5975;p4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6" name="Google Shape;5976;p4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7" name="Google Shape;5977;p4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8" name="Google Shape;5978;p4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9" name="Google Shape;5979;p4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0" name="Google Shape;5980;p4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1" name="Google Shape;5981;p4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2" name="Google Shape;5982;p4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3" name="Google Shape;5983;p4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4" name="Google Shape;5984;p4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5" name="Google Shape;5985;p4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6" name="Google Shape;5986;p4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7" name="Google Shape;5987;p4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8" name="Google Shape;5988;p4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9" name="Google Shape;5989;p4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0" name="Google Shape;5990;p4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1" name="Google Shape;5991;p4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2" name="Google Shape;5992;p4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3" name="Google Shape;5993;p4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4" name="Google Shape;5994;p4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5" name="Google Shape;5995;p4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6" name="Google Shape;5996;p4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7" name="Google Shape;5997;p4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8" name="Google Shape;5998;p4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9" name="Google Shape;5999;p4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0" name="Google Shape;6000;p4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1" name="Google Shape;6001;p4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2" name="Google Shape;6002;p4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3" name="Google Shape;6003;p4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4" name="Google Shape;6004;p4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5" name="Google Shape;6005;p4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6" name="Google Shape;6006;p4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6007" name="Google Shape;6007;p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12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008" name="Google Shape;6008;p4"/>
          <p:cNvSpPr txBox="1">
            <a:spLocks noGrp="1"/>
          </p:cNvSpPr>
          <p:nvPr>
            <p:ph type="body" idx="1"/>
          </p:nvPr>
        </p:nvSpPr>
        <p:spPr>
          <a:xfrm>
            <a:off x="720000" y="1708250"/>
            <a:ext cx="7704000" cy="220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Char char="●"/>
              <a:defRPr>
                <a:solidFill>
                  <a:schemeClr val="lt1"/>
                </a:solidFill>
              </a:defRPr>
            </a:lvl1pPr>
            <a:lvl2pPr marL="914400" lvl="1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Roboto Condensed Light"/>
              <a:buChar char="●"/>
              <a:defRPr>
                <a:solidFill>
                  <a:schemeClr val="lt1"/>
                </a:solidFill>
              </a:defRPr>
            </a:lvl2pPr>
            <a:lvl3pPr marL="1371600" lvl="2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Condensed Light"/>
              <a:buChar char="■"/>
              <a:defRPr>
                <a:solidFill>
                  <a:schemeClr val="lt1"/>
                </a:solidFill>
              </a:defRPr>
            </a:lvl3pPr>
            <a:lvl4pPr marL="1828800" lvl="3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Condensed Light"/>
              <a:buChar char="●"/>
              <a:defRPr>
                <a:solidFill>
                  <a:schemeClr val="lt1"/>
                </a:solidFill>
              </a:defRPr>
            </a:lvl4pPr>
            <a:lvl5pPr marL="2286000" lvl="4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Condensed Light"/>
              <a:buChar char="○"/>
              <a:defRPr>
                <a:solidFill>
                  <a:schemeClr val="lt1"/>
                </a:solidFill>
              </a:defRPr>
            </a:lvl5pPr>
            <a:lvl6pPr marL="2743200" lvl="5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Condensed Light"/>
              <a:buChar char="■"/>
              <a:defRPr>
                <a:solidFill>
                  <a:schemeClr val="lt1"/>
                </a:solidFill>
              </a:defRPr>
            </a:lvl6pPr>
            <a:lvl7pPr marL="3200400" lvl="6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Condensed Light"/>
              <a:buChar char="●"/>
              <a:defRPr>
                <a:solidFill>
                  <a:schemeClr val="lt1"/>
                </a:solidFill>
              </a:defRPr>
            </a:lvl7pPr>
            <a:lvl8pPr marL="3657600" lvl="7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Condensed Light"/>
              <a:buChar char="○"/>
              <a:defRPr>
                <a:solidFill>
                  <a:schemeClr val="lt1"/>
                </a:solidFill>
              </a:defRPr>
            </a:lvl8pPr>
            <a:lvl9pPr marL="4114800" lvl="8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Condensed Light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pic>
        <p:nvPicPr>
          <p:cNvPr id="6009" name="Google Shape;6009;p4"/>
          <p:cNvPicPr preferRelativeResize="0"/>
          <p:nvPr/>
        </p:nvPicPr>
        <p:blipFill rotWithShape="1">
          <a:blip r:embed="rId3">
            <a:alphaModFix/>
          </a:blip>
          <a:srcRect l="7367" t="3067" r="4183" b="6988"/>
          <a:stretch/>
        </p:blipFill>
        <p:spPr>
          <a:xfrm rot="1070647">
            <a:off x="-1612926" y="-1094499"/>
            <a:ext cx="2439575" cy="2847301"/>
          </a:xfrm>
          <a:prstGeom prst="rect">
            <a:avLst/>
          </a:prstGeom>
          <a:noFill/>
          <a:ln>
            <a:noFill/>
          </a:ln>
        </p:spPr>
      </p:pic>
      <p:pic>
        <p:nvPicPr>
          <p:cNvPr id="6010" name="Google Shape;6010;p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347102" y="262975"/>
            <a:ext cx="705676" cy="694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011" name="Google Shape;6011;p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46088" y="4264772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6012" name="Google Shape;6012;p4"/>
          <p:cNvSpPr/>
          <p:nvPr/>
        </p:nvSpPr>
        <p:spPr>
          <a:xfrm rot="8100000">
            <a:off x="-217021" y="949967"/>
            <a:ext cx="1022341" cy="1551767"/>
          </a:xfrm>
          <a:custGeom>
            <a:avLst/>
            <a:gdLst/>
            <a:ahLst/>
            <a:cxnLst/>
            <a:rect l="l" t="t" r="r" b="b"/>
            <a:pathLst>
              <a:path w="39813" h="64602" extrusionOk="0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013" name="Google Shape;6013;p4"/>
          <p:cNvPicPr preferRelativeResize="0"/>
          <p:nvPr/>
        </p:nvPicPr>
        <p:blipFill rotWithShape="1">
          <a:blip r:embed="rId6">
            <a:alphaModFix/>
          </a:blip>
          <a:srcRect t="7979" r="4915" b="9587"/>
          <a:stretch/>
        </p:blipFill>
        <p:spPr>
          <a:xfrm>
            <a:off x="6137375" y="4521864"/>
            <a:ext cx="3006625" cy="2609848"/>
          </a:xfrm>
          <a:prstGeom prst="rect">
            <a:avLst/>
          </a:prstGeom>
          <a:noFill/>
          <a:ln>
            <a:noFill/>
          </a:ln>
        </p:spPr>
      </p:pic>
      <p:sp>
        <p:nvSpPr>
          <p:cNvPr id="6014" name="Google Shape;6014;p4"/>
          <p:cNvSpPr/>
          <p:nvPr/>
        </p:nvSpPr>
        <p:spPr>
          <a:xfrm rot="-5793432">
            <a:off x="6287146" y="3892516"/>
            <a:ext cx="675878" cy="1832352"/>
          </a:xfrm>
          <a:custGeom>
            <a:avLst/>
            <a:gdLst/>
            <a:ahLst/>
            <a:cxnLst/>
            <a:rect l="l" t="t" r="r" b="b"/>
            <a:pathLst>
              <a:path w="27034" h="73291" extrusionOk="0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15" name="Google Shape;6015;p4"/>
          <p:cNvSpPr/>
          <p:nvPr/>
        </p:nvSpPr>
        <p:spPr>
          <a:xfrm>
            <a:off x="1294396" y="4264786"/>
            <a:ext cx="555507" cy="653278"/>
          </a:xfrm>
          <a:custGeom>
            <a:avLst/>
            <a:gdLst/>
            <a:ahLst/>
            <a:cxnLst/>
            <a:rect l="l" t="t" r="r" b="b"/>
            <a:pathLst>
              <a:path w="28227" h="33195" extrusionOk="0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16" name="Google Shape;6016;p4"/>
          <p:cNvSpPr/>
          <p:nvPr/>
        </p:nvSpPr>
        <p:spPr>
          <a:xfrm>
            <a:off x="8430775" y="1069850"/>
            <a:ext cx="417618" cy="491120"/>
          </a:xfrm>
          <a:custGeom>
            <a:avLst/>
            <a:gdLst/>
            <a:ahLst/>
            <a:cxnLst/>
            <a:rect l="l" t="t" r="r" b="b"/>
            <a:pathLst>
              <a:path w="28227" h="33195" extrusionOk="0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6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18" name="Google Shape;6018;p5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6019" name="Google Shape;6019;p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20" name="Google Shape;6020;p5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6021" name="Google Shape;6021;p5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2" name="Google Shape;6022;p5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3" name="Google Shape;6023;p5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4" name="Google Shape;6024;p5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5" name="Google Shape;6025;p5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6" name="Google Shape;6026;p5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7" name="Google Shape;6027;p5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8" name="Google Shape;6028;p5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9" name="Google Shape;6029;p5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0" name="Google Shape;6030;p5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1" name="Google Shape;6031;p5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2" name="Google Shape;6032;p5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3" name="Google Shape;6033;p5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4" name="Google Shape;6034;p5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5" name="Google Shape;6035;p5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6" name="Google Shape;6036;p5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7" name="Google Shape;6037;p5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8" name="Google Shape;6038;p5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9" name="Google Shape;6039;p5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0" name="Google Shape;6040;p5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1" name="Google Shape;6041;p5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2" name="Google Shape;6042;p5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3" name="Google Shape;6043;p5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4" name="Google Shape;6044;p5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5" name="Google Shape;6045;p5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6" name="Google Shape;6046;p5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7" name="Google Shape;6047;p5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8" name="Google Shape;6048;p5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9" name="Google Shape;6049;p5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0" name="Google Shape;6050;p5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1" name="Google Shape;6051;p5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2" name="Google Shape;6052;p5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3" name="Google Shape;6053;p5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4" name="Google Shape;6054;p5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5" name="Google Shape;6055;p5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6" name="Google Shape;6056;p5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7" name="Google Shape;6057;p5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8" name="Google Shape;6058;p5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9" name="Google Shape;6059;p5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0" name="Google Shape;6060;p5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1" name="Google Shape;6061;p5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2" name="Google Shape;6062;p5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3" name="Google Shape;6063;p5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4" name="Google Shape;6064;p5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5" name="Google Shape;6065;p5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6" name="Google Shape;6066;p5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7" name="Google Shape;6067;p5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8" name="Google Shape;6068;p5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9" name="Google Shape;6069;p5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0" name="Google Shape;6070;p5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1" name="Google Shape;6071;p5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2" name="Google Shape;6072;p5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3" name="Google Shape;6073;p5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4" name="Google Shape;6074;p5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5" name="Google Shape;6075;p5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6" name="Google Shape;6076;p5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7" name="Google Shape;6077;p5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8" name="Google Shape;6078;p5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9" name="Google Shape;6079;p5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0" name="Google Shape;6080;p5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1" name="Google Shape;6081;p5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2" name="Google Shape;6082;p5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3" name="Google Shape;6083;p5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4" name="Google Shape;6084;p5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5" name="Google Shape;6085;p5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6" name="Google Shape;6086;p5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7" name="Google Shape;6087;p5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8" name="Google Shape;6088;p5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9" name="Google Shape;6089;p5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0" name="Google Shape;6090;p5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1" name="Google Shape;6091;p5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2" name="Google Shape;6092;p5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3" name="Google Shape;6093;p5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4" name="Google Shape;6094;p5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5" name="Google Shape;6095;p5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6" name="Google Shape;6096;p5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7" name="Google Shape;6097;p5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8" name="Google Shape;6098;p5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9" name="Google Shape;6099;p5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0" name="Google Shape;6100;p5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1" name="Google Shape;6101;p5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2" name="Google Shape;6102;p5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3" name="Google Shape;6103;p5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4" name="Google Shape;6104;p5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5" name="Google Shape;6105;p5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6" name="Google Shape;6106;p5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7" name="Google Shape;6107;p5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8" name="Google Shape;6108;p5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9" name="Google Shape;6109;p5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0" name="Google Shape;6110;p5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1" name="Google Shape;6111;p5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2" name="Google Shape;6112;p5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3" name="Google Shape;6113;p5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4" name="Google Shape;6114;p5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5" name="Google Shape;6115;p5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6" name="Google Shape;6116;p5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7" name="Google Shape;6117;p5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8" name="Google Shape;6118;p5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9" name="Google Shape;6119;p5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0" name="Google Shape;6120;p5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1" name="Google Shape;6121;p5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2" name="Google Shape;6122;p5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3" name="Google Shape;6123;p5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4" name="Google Shape;6124;p5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5" name="Google Shape;6125;p5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6" name="Google Shape;6126;p5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7" name="Google Shape;6127;p5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8" name="Google Shape;6128;p5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9" name="Google Shape;6129;p5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0" name="Google Shape;6130;p5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1" name="Google Shape;6131;p5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2" name="Google Shape;6132;p5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3" name="Google Shape;6133;p5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4" name="Google Shape;6134;p5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5" name="Google Shape;6135;p5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6" name="Google Shape;6136;p5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7" name="Google Shape;6137;p5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8" name="Google Shape;6138;p5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9" name="Google Shape;6139;p5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0" name="Google Shape;6140;p5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1" name="Google Shape;6141;p5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2" name="Google Shape;6142;p5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3" name="Google Shape;6143;p5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4" name="Google Shape;6144;p5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5" name="Google Shape;6145;p5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6" name="Google Shape;6146;p5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7" name="Google Shape;6147;p5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8" name="Google Shape;6148;p5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9" name="Google Shape;6149;p5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0" name="Google Shape;6150;p5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1" name="Google Shape;6151;p5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2" name="Google Shape;6152;p5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3" name="Google Shape;6153;p5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4" name="Google Shape;6154;p5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5" name="Google Shape;6155;p5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6" name="Google Shape;6156;p5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7" name="Google Shape;6157;p5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8" name="Google Shape;6158;p5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9" name="Google Shape;6159;p5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0" name="Google Shape;6160;p5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1" name="Google Shape;6161;p5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2" name="Google Shape;6162;p5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3" name="Google Shape;6163;p5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4" name="Google Shape;6164;p5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5" name="Google Shape;6165;p5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6" name="Google Shape;6166;p5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7" name="Google Shape;6167;p5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8" name="Google Shape;6168;p5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9" name="Google Shape;6169;p5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0" name="Google Shape;6170;p5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1" name="Google Shape;6171;p5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2" name="Google Shape;6172;p5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3" name="Google Shape;6173;p5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4" name="Google Shape;6174;p5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5" name="Google Shape;6175;p5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6" name="Google Shape;6176;p5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7" name="Google Shape;6177;p5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8" name="Google Shape;6178;p5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9" name="Google Shape;6179;p5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0" name="Google Shape;6180;p5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1" name="Google Shape;6181;p5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2" name="Google Shape;6182;p5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3" name="Google Shape;6183;p5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4" name="Google Shape;6184;p5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5" name="Google Shape;6185;p5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6" name="Google Shape;6186;p5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7" name="Google Shape;6187;p5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8" name="Google Shape;6188;p5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9" name="Google Shape;6189;p5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0" name="Google Shape;6190;p5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1" name="Google Shape;6191;p5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2" name="Google Shape;6192;p5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3" name="Google Shape;6193;p5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4" name="Google Shape;6194;p5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5" name="Google Shape;6195;p5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6" name="Google Shape;6196;p5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7" name="Google Shape;6197;p5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8" name="Google Shape;6198;p5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9" name="Google Shape;6199;p5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0" name="Google Shape;6200;p5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1" name="Google Shape;6201;p5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2" name="Google Shape;6202;p5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3" name="Google Shape;6203;p5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4" name="Google Shape;6204;p5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5" name="Google Shape;6205;p5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6" name="Google Shape;6206;p5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7" name="Google Shape;6207;p5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8" name="Google Shape;6208;p5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9" name="Google Shape;6209;p5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0" name="Google Shape;6210;p5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1" name="Google Shape;6211;p5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2" name="Google Shape;6212;p5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3" name="Google Shape;6213;p5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4" name="Google Shape;6214;p5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5" name="Google Shape;6215;p5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6" name="Google Shape;6216;p5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7" name="Google Shape;6217;p5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8" name="Google Shape;6218;p5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9" name="Google Shape;6219;p5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0" name="Google Shape;6220;p5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1" name="Google Shape;6221;p5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2" name="Google Shape;6222;p5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3" name="Google Shape;6223;p5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4" name="Google Shape;6224;p5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5" name="Google Shape;6225;p5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6" name="Google Shape;6226;p5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7" name="Google Shape;6227;p5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8" name="Google Shape;6228;p5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9" name="Google Shape;6229;p5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0" name="Google Shape;6230;p5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1" name="Google Shape;6231;p5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2" name="Google Shape;6232;p5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3" name="Google Shape;6233;p5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4" name="Google Shape;6234;p5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5" name="Google Shape;6235;p5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6" name="Google Shape;6236;p5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7" name="Google Shape;6237;p5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8" name="Google Shape;6238;p5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9" name="Google Shape;6239;p5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0" name="Google Shape;6240;p5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1" name="Google Shape;6241;p5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2" name="Google Shape;6242;p5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3" name="Google Shape;6243;p5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4" name="Google Shape;6244;p5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5" name="Google Shape;6245;p5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6" name="Google Shape;6246;p5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7" name="Google Shape;6247;p5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8" name="Google Shape;6248;p5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9" name="Google Shape;6249;p5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0" name="Google Shape;6250;p5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1" name="Google Shape;6251;p5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2" name="Google Shape;6252;p5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3" name="Google Shape;6253;p5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4" name="Google Shape;6254;p5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5" name="Google Shape;6255;p5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6" name="Google Shape;6256;p5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7" name="Google Shape;6257;p5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8" name="Google Shape;6258;p5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9" name="Google Shape;6259;p5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0" name="Google Shape;6260;p5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1" name="Google Shape;6261;p5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2" name="Google Shape;6262;p5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3" name="Google Shape;6263;p5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4" name="Google Shape;6264;p5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5" name="Google Shape;6265;p5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6" name="Google Shape;6266;p5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7" name="Google Shape;6267;p5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8" name="Google Shape;6268;p5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9" name="Google Shape;6269;p5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0" name="Google Shape;6270;p5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1" name="Google Shape;6271;p5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2" name="Google Shape;6272;p5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3" name="Google Shape;6273;p5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4" name="Google Shape;6274;p5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5" name="Google Shape;6275;p5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6" name="Google Shape;6276;p5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7" name="Google Shape;6277;p5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8" name="Google Shape;6278;p5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9" name="Google Shape;6279;p5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0" name="Google Shape;6280;p5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1" name="Google Shape;6281;p5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2" name="Google Shape;6282;p5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3" name="Google Shape;6283;p5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4" name="Google Shape;6284;p5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5" name="Google Shape;6285;p5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6" name="Google Shape;6286;p5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7" name="Google Shape;6287;p5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8" name="Google Shape;6288;p5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9" name="Google Shape;6289;p5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0" name="Google Shape;6290;p5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1" name="Google Shape;6291;p5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2" name="Google Shape;6292;p5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3" name="Google Shape;6293;p5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4" name="Google Shape;6294;p5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5" name="Google Shape;6295;p5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6" name="Google Shape;6296;p5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7" name="Google Shape;6297;p5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8" name="Google Shape;6298;p5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9" name="Google Shape;6299;p5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0" name="Google Shape;6300;p5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1" name="Google Shape;6301;p5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2" name="Google Shape;6302;p5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3" name="Google Shape;6303;p5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4" name="Google Shape;6304;p5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5" name="Google Shape;6305;p5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6" name="Google Shape;6306;p5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7" name="Google Shape;6307;p5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8" name="Google Shape;6308;p5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9" name="Google Shape;6309;p5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0" name="Google Shape;6310;p5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1" name="Google Shape;6311;p5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2" name="Google Shape;6312;p5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3" name="Google Shape;6313;p5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4" name="Google Shape;6314;p5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5" name="Google Shape;6315;p5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6" name="Google Shape;6316;p5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7" name="Google Shape;6317;p5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8" name="Google Shape;6318;p5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9" name="Google Shape;6319;p5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0" name="Google Shape;6320;p5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1" name="Google Shape;6321;p5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2" name="Google Shape;6322;p5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3" name="Google Shape;6323;p5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4" name="Google Shape;6324;p5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5" name="Google Shape;6325;p5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6" name="Google Shape;6326;p5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7" name="Google Shape;6327;p5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8" name="Google Shape;6328;p5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9" name="Google Shape;6329;p5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0" name="Google Shape;6330;p5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1" name="Google Shape;6331;p5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2" name="Google Shape;6332;p5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3" name="Google Shape;6333;p5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4" name="Google Shape;6334;p5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5" name="Google Shape;6335;p5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6" name="Google Shape;6336;p5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7" name="Google Shape;6337;p5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8" name="Google Shape;6338;p5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9" name="Google Shape;6339;p5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0" name="Google Shape;6340;p5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1" name="Google Shape;6341;p5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2" name="Google Shape;6342;p5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3" name="Google Shape;6343;p5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4" name="Google Shape;6344;p5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5" name="Google Shape;6345;p5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6" name="Google Shape;6346;p5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7" name="Google Shape;6347;p5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8" name="Google Shape;6348;p5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9" name="Google Shape;6349;p5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0" name="Google Shape;6350;p5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1" name="Google Shape;6351;p5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2" name="Google Shape;6352;p5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3" name="Google Shape;6353;p5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4" name="Google Shape;6354;p5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5" name="Google Shape;6355;p5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6" name="Google Shape;6356;p5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7" name="Google Shape;6357;p5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8" name="Google Shape;6358;p5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9" name="Google Shape;6359;p5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0" name="Google Shape;6360;p5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1" name="Google Shape;6361;p5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2" name="Google Shape;6362;p5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3" name="Google Shape;6363;p5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4" name="Google Shape;6364;p5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5" name="Google Shape;6365;p5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6" name="Google Shape;6366;p5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7" name="Google Shape;6367;p5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8" name="Google Shape;6368;p5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9" name="Google Shape;6369;p5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0" name="Google Shape;6370;p5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1" name="Google Shape;6371;p5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2" name="Google Shape;6372;p5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3" name="Google Shape;6373;p5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4" name="Google Shape;6374;p5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5" name="Google Shape;6375;p5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6" name="Google Shape;6376;p5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7" name="Google Shape;6377;p5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8" name="Google Shape;6378;p5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9" name="Google Shape;6379;p5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0" name="Google Shape;6380;p5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1" name="Google Shape;6381;p5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2" name="Google Shape;6382;p5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3" name="Google Shape;6383;p5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4" name="Google Shape;6384;p5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5" name="Google Shape;6385;p5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6" name="Google Shape;6386;p5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7" name="Google Shape;6387;p5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8" name="Google Shape;6388;p5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9" name="Google Shape;6389;p5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0" name="Google Shape;6390;p5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1" name="Google Shape;6391;p5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2" name="Google Shape;6392;p5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3" name="Google Shape;6393;p5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4" name="Google Shape;6394;p5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5" name="Google Shape;6395;p5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6" name="Google Shape;6396;p5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7" name="Google Shape;6397;p5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8" name="Google Shape;6398;p5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9" name="Google Shape;6399;p5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0" name="Google Shape;6400;p5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1" name="Google Shape;6401;p5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2" name="Google Shape;6402;p5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3" name="Google Shape;6403;p5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4" name="Google Shape;6404;p5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5" name="Google Shape;6405;p5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6" name="Google Shape;6406;p5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7" name="Google Shape;6407;p5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8" name="Google Shape;6408;p5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9" name="Google Shape;6409;p5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0" name="Google Shape;6410;p5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1" name="Google Shape;6411;p5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2" name="Google Shape;6412;p5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3" name="Google Shape;6413;p5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4" name="Google Shape;6414;p5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5" name="Google Shape;6415;p5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6" name="Google Shape;6416;p5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7" name="Google Shape;6417;p5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8" name="Google Shape;6418;p5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9" name="Google Shape;6419;p5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0" name="Google Shape;6420;p5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1" name="Google Shape;6421;p5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2" name="Google Shape;6422;p5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3" name="Google Shape;6423;p5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4" name="Google Shape;6424;p5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5" name="Google Shape;6425;p5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6" name="Google Shape;6426;p5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7" name="Google Shape;6427;p5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8" name="Google Shape;6428;p5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9" name="Google Shape;6429;p5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0" name="Google Shape;6430;p5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1" name="Google Shape;6431;p5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2" name="Google Shape;6432;p5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3" name="Google Shape;6433;p5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4" name="Google Shape;6434;p5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5" name="Google Shape;6435;p5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6" name="Google Shape;6436;p5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7" name="Google Shape;6437;p5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8" name="Google Shape;6438;p5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9" name="Google Shape;6439;p5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0" name="Google Shape;6440;p5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1" name="Google Shape;6441;p5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2" name="Google Shape;6442;p5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3" name="Google Shape;6443;p5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4" name="Google Shape;6444;p5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5" name="Google Shape;6445;p5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6" name="Google Shape;6446;p5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7" name="Google Shape;6447;p5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8" name="Google Shape;6448;p5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9" name="Google Shape;6449;p5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0" name="Google Shape;6450;p5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1" name="Google Shape;6451;p5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2" name="Google Shape;6452;p5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3" name="Google Shape;6453;p5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4" name="Google Shape;6454;p5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5" name="Google Shape;6455;p5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6" name="Google Shape;6456;p5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7" name="Google Shape;6457;p5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8" name="Google Shape;6458;p5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9" name="Google Shape;6459;p5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0" name="Google Shape;6460;p5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1" name="Google Shape;6461;p5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2" name="Google Shape;6462;p5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3" name="Google Shape;6463;p5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4" name="Google Shape;6464;p5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5" name="Google Shape;6465;p5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6" name="Google Shape;6466;p5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7" name="Google Shape;6467;p5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8" name="Google Shape;6468;p5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9" name="Google Shape;6469;p5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0" name="Google Shape;6470;p5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1" name="Google Shape;6471;p5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2" name="Google Shape;6472;p5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3" name="Google Shape;6473;p5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4" name="Google Shape;6474;p5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5" name="Google Shape;6475;p5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6" name="Google Shape;6476;p5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7" name="Google Shape;6477;p5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8" name="Google Shape;6478;p5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9" name="Google Shape;6479;p5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0" name="Google Shape;6480;p5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1" name="Google Shape;6481;p5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2" name="Google Shape;6482;p5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3" name="Google Shape;6483;p5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4" name="Google Shape;6484;p5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5" name="Google Shape;6485;p5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6" name="Google Shape;6486;p5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7" name="Google Shape;6487;p5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8" name="Google Shape;6488;p5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9" name="Google Shape;6489;p5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0" name="Google Shape;6490;p5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1" name="Google Shape;6491;p5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2" name="Google Shape;6492;p5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3" name="Google Shape;6493;p5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4" name="Google Shape;6494;p5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5" name="Google Shape;6495;p5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6" name="Google Shape;6496;p5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7" name="Google Shape;6497;p5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8" name="Google Shape;6498;p5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9" name="Google Shape;6499;p5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0" name="Google Shape;6500;p5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1" name="Google Shape;6501;p5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2" name="Google Shape;6502;p5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3" name="Google Shape;6503;p5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4" name="Google Shape;6504;p5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5" name="Google Shape;6505;p5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6" name="Google Shape;6506;p5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7" name="Google Shape;6507;p5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8" name="Google Shape;6508;p5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9" name="Google Shape;6509;p5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0" name="Google Shape;6510;p5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1" name="Google Shape;6511;p5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2" name="Google Shape;6512;p5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3" name="Google Shape;6513;p5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4" name="Google Shape;6514;p5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5" name="Google Shape;6515;p5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6" name="Google Shape;6516;p5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7" name="Google Shape;6517;p5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8" name="Google Shape;6518;p5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9" name="Google Shape;6519;p5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0" name="Google Shape;6520;p5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1" name="Google Shape;6521;p5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2" name="Google Shape;6522;p5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3" name="Google Shape;6523;p5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4" name="Google Shape;6524;p5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5" name="Google Shape;6525;p5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6" name="Google Shape;6526;p5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7" name="Google Shape;6527;p5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8" name="Google Shape;6528;p5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9" name="Google Shape;6529;p5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0" name="Google Shape;6530;p5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1" name="Google Shape;6531;p5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2" name="Google Shape;6532;p5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3" name="Google Shape;6533;p5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4" name="Google Shape;6534;p5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5" name="Google Shape;6535;p5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6" name="Google Shape;6536;p5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7" name="Google Shape;6537;p5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8" name="Google Shape;6538;p5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9" name="Google Shape;6539;p5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0" name="Google Shape;6540;p5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1" name="Google Shape;6541;p5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2" name="Google Shape;6542;p5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3" name="Google Shape;6543;p5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4" name="Google Shape;6544;p5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5" name="Google Shape;6545;p5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6" name="Google Shape;6546;p5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7" name="Google Shape;6547;p5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8" name="Google Shape;6548;p5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9" name="Google Shape;6549;p5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0" name="Google Shape;6550;p5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1" name="Google Shape;6551;p5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2" name="Google Shape;6552;p5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3" name="Google Shape;6553;p5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4" name="Google Shape;6554;p5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5" name="Google Shape;6555;p5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6" name="Google Shape;6556;p5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7" name="Google Shape;6557;p5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8" name="Google Shape;6558;p5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9" name="Google Shape;6559;p5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0" name="Google Shape;6560;p5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1" name="Google Shape;6561;p5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2" name="Google Shape;6562;p5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3" name="Google Shape;6563;p5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4" name="Google Shape;6564;p5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5" name="Google Shape;6565;p5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6" name="Google Shape;6566;p5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7" name="Google Shape;6567;p5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8" name="Google Shape;6568;p5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9" name="Google Shape;6569;p5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0" name="Google Shape;6570;p5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1" name="Google Shape;6571;p5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2" name="Google Shape;6572;p5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3" name="Google Shape;6573;p5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4" name="Google Shape;6574;p5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5" name="Google Shape;6575;p5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6" name="Google Shape;6576;p5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7" name="Google Shape;6577;p5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8" name="Google Shape;6578;p5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9" name="Google Shape;6579;p5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0" name="Google Shape;6580;p5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1" name="Google Shape;6581;p5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2" name="Google Shape;6582;p5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3" name="Google Shape;6583;p5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4" name="Google Shape;6584;p5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5" name="Google Shape;6585;p5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6" name="Google Shape;6586;p5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7" name="Google Shape;6587;p5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8" name="Google Shape;6588;p5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9" name="Google Shape;6589;p5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0" name="Google Shape;6590;p5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1" name="Google Shape;6591;p5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2" name="Google Shape;6592;p5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3" name="Google Shape;6593;p5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4" name="Google Shape;6594;p5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5" name="Google Shape;6595;p5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6" name="Google Shape;6596;p5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7" name="Google Shape;6597;p5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8" name="Google Shape;6598;p5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9" name="Google Shape;6599;p5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0" name="Google Shape;6600;p5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1" name="Google Shape;6601;p5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2" name="Google Shape;6602;p5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3" name="Google Shape;6603;p5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4" name="Google Shape;6604;p5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5" name="Google Shape;6605;p5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6" name="Google Shape;6606;p5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7" name="Google Shape;6607;p5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8" name="Google Shape;6608;p5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9" name="Google Shape;6609;p5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0" name="Google Shape;6610;p5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1" name="Google Shape;6611;p5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2" name="Google Shape;6612;p5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3" name="Google Shape;6613;p5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4" name="Google Shape;6614;p5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5" name="Google Shape;6615;p5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6" name="Google Shape;6616;p5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7" name="Google Shape;6617;p5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8" name="Google Shape;6618;p5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9" name="Google Shape;6619;p5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0" name="Google Shape;6620;p5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1" name="Google Shape;6621;p5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2" name="Google Shape;6622;p5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3" name="Google Shape;6623;p5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4" name="Google Shape;6624;p5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5" name="Google Shape;6625;p5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6" name="Google Shape;6626;p5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7" name="Google Shape;6627;p5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8" name="Google Shape;6628;p5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9" name="Google Shape;6629;p5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0" name="Google Shape;6630;p5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1" name="Google Shape;6631;p5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2" name="Google Shape;6632;p5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3" name="Google Shape;6633;p5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4" name="Google Shape;6634;p5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5" name="Google Shape;6635;p5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6" name="Google Shape;6636;p5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7" name="Google Shape;6637;p5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8" name="Google Shape;6638;p5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9" name="Google Shape;6639;p5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0" name="Google Shape;6640;p5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1" name="Google Shape;6641;p5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2" name="Google Shape;6642;p5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3" name="Google Shape;6643;p5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4" name="Google Shape;6644;p5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5" name="Google Shape;6645;p5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6" name="Google Shape;6646;p5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7" name="Google Shape;6647;p5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8" name="Google Shape;6648;p5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9" name="Google Shape;6649;p5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0" name="Google Shape;6650;p5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1" name="Google Shape;6651;p5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2" name="Google Shape;6652;p5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3" name="Google Shape;6653;p5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4" name="Google Shape;6654;p5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5" name="Google Shape;6655;p5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6" name="Google Shape;6656;p5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7" name="Google Shape;6657;p5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8" name="Google Shape;6658;p5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9" name="Google Shape;6659;p5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0" name="Google Shape;6660;p5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1" name="Google Shape;6661;p5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2" name="Google Shape;6662;p5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3" name="Google Shape;6663;p5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4" name="Google Shape;6664;p5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5" name="Google Shape;6665;p5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6" name="Google Shape;6666;p5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7" name="Google Shape;6667;p5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8" name="Google Shape;6668;p5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9" name="Google Shape;6669;p5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0" name="Google Shape;6670;p5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1" name="Google Shape;6671;p5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2" name="Google Shape;6672;p5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3" name="Google Shape;6673;p5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4" name="Google Shape;6674;p5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5" name="Google Shape;6675;p5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6" name="Google Shape;6676;p5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7" name="Google Shape;6677;p5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8" name="Google Shape;6678;p5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9" name="Google Shape;6679;p5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0" name="Google Shape;6680;p5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1" name="Google Shape;6681;p5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2" name="Google Shape;6682;p5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3" name="Google Shape;6683;p5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4" name="Google Shape;6684;p5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5" name="Google Shape;6685;p5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6" name="Google Shape;6686;p5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7" name="Google Shape;6687;p5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8" name="Google Shape;6688;p5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9" name="Google Shape;6689;p5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0" name="Google Shape;6690;p5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1" name="Google Shape;6691;p5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2" name="Google Shape;6692;p5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3" name="Google Shape;6693;p5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4" name="Google Shape;6694;p5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5" name="Google Shape;6695;p5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6" name="Google Shape;6696;p5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7" name="Google Shape;6697;p5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8" name="Google Shape;6698;p5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9" name="Google Shape;6699;p5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0" name="Google Shape;6700;p5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1" name="Google Shape;6701;p5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2" name="Google Shape;6702;p5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3" name="Google Shape;6703;p5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4" name="Google Shape;6704;p5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5" name="Google Shape;6705;p5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6" name="Google Shape;6706;p5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7" name="Google Shape;6707;p5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8" name="Google Shape;6708;p5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9" name="Google Shape;6709;p5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0" name="Google Shape;6710;p5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1" name="Google Shape;6711;p5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2" name="Google Shape;6712;p5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3" name="Google Shape;6713;p5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4" name="Google Shape;6714;p5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5" name="Google Shape;6715;p5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6" name="Google Shape;6716;p5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7" name="Google Shape;6717;p5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8" name="Google Shape;6718;p5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9" name="Google Shape;6719;p5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0" name="Google Shape;6720;p5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1" name="Google Shape;6721;p5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2" name="Google Shape;6722;p5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3" name="Google Shape;6723;p5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4" name="Google Shape;6724;p5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5" name="Google Shape;6725;p5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6" name="Google Shape;6726;p5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7" name="Google Shape;6727;p5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8" name="Google Shape;6728;p5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9" name="Google Shape;6729;p5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0" name="Google Shape;6730;p5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1" name="Google Shape;6731;p5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2" name="Google Shape;6732;p5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3" name="Google Shape;6733;p5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4" name="Google Shape;6734;p5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5" name="Google Shape;6735;p5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6" name="Google Shape;6736;p5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7" name="Google Shape;6737;p5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8" name="Google Shape;6738;p5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9" name="Google Shape;6739;p5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0" name="Google Shape;6740;p5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1" name="Google Shape;6741;p5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2" name="Google Shape;6742;p5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3" name="Google Shape;6743;p5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4" name="Google Shape;6744;p5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5" name="Google Shape;6745;p5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6" name="Google Shape;6746;p5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7" name="Google Shape;6747;p5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8" name="Google Shape;6748;p5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9" name="Google Shape;6749;p5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0" name="Google Shape;6750;p5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1" name="Google Shape;6751;p5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2" name="Google Shape;6752;p5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3" name="Google Shape;6753;p5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4" name="Google Shape;6754;p5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5" name="Google Shape;6755;p5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6" name="Google Shape;6756;p5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7" name="Google Shape;6757;p5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8" name="Google Shape;6758;p5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9" name="Google Shape;6759;p5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0" name="Google Shape;6760;p5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1" name="Google Shape;6761;p5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2" name="Google Shape;6762;p5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3" name="Google Shape;6763;p5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4" name="Google Shape;6764;p5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5" name="Google Shape;6765;p5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6" name="Google Shape;6766;p5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7" name="Google Shape;6767;p5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8" name="Google Shape;6768;p5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9" name="Google Shape;6769;p5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0" name="Google Shape;6770;p5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1" name="Google Shape;6771;p5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2" name="Google Shape;6772;p5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3" name="Google Shape;6773;p5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4" name="Google Shape;6774;p5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5" name="Google Shape;6775;p5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6" name="Google Shape;6776;p5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7" name="Google Shape;6777;p5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8" name="Google Shape;6778;p5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9" name="Google Shape;6779;p5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0" name="Google Shape;6780;p5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1" name="Google Shape;6781;p5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2" name="Google Shape;6782;p5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3" name="Google Shape;6783;p5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4" name="Google Shape;6784;p5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5" name="Google Shape;6785;p5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6" name="Google Shape;6786;p5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7" name="Google Shape;6787;p5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8" name="Google Shape;6788;p5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9" name="Google Shape;6789;p5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0" name="Google Shape;6790;p5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1" name="Google Shape;6791;p5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2" name="Google Shape;6792;p5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3" name="Google Shape;6793;p5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4" name="Google Shape;6794;p5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5" name="Google Shape;6795;p5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6" name="Google Shape;6796;p5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7" name="Google Shape;6797;p5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8" name="Google Shape;6798;p5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9" name="Google Shape;6799;p5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0" name="Google Shape;6800;p5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1" name="Google Shape;6801;p5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2" name="Google Shape;6802;p5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3" name="Google Shape;6803;p5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4" name="Google Shape;6804;p5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5" name="Google Shape;6805;p5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6" name="Google Shape;6806;p5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7" name="Google Shape;6807;p5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8" name="Google Shape;6808;p5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9" name="Google Shape;6809;p5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0" name="Google Shape;6810;p5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1" name="Google Shape;6811;p5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2" name="Google Shape;6812;p5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3" name="Google Shape;6813;p5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4" name="Google Shape;6814;p5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5" name="Google Shape;6815;p5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6" name="Google Shape;6816;p5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7" name="Google Shape;6817;p5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8" name="Google Shape;6818;p5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9" name="Google Shape;6819;p5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0" name="Google Shape;6820;p5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1" name="Google Shape;6821;p5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2" name="Google Shape;6822;p5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3" name="Google Shape;6823;p5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4" name="Google Shape;6824;p5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5" name="Google Shape;6825;p5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6" name="Google Shape;6826;p5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7" name="Google Shape;6827;p5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8" name="Google Shape;6828;p5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9" name="Google Shape;6829;p5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0" name="Google Shape;6830;p5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1" name="Google Shape;6831;p5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2" name="Google Shape;6832;p5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3" name="Google Shape;6833;p5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4" name="Google Shape;6834;p5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5" name="Google Shape;6835;p5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6" name="Google Shape;6836;p5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7" name="Google Shape;6837;p5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8" name="Google Shape;6838;p5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9" name="Google Shape;6839;p5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0" name="Google Shape;6840;p5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1" name="Google Shape;6841;p5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2" name="Google Shape;6842;p5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3" name="Google Shape;6843;p5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4" name="Google Shape;6844;p5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5" name="Google Shape;6845;p5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6" name="Google Shape;6846;p5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7" name="Google Shape;6847;p5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8" name="Google Shape;6848;p5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9" name="Google Shape;6849;p5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0" name="Google Shape;6850;p5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1" name="Google Shape;6851;p5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2" name="Google Shape;6852;p5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3" name="Google Shape;6853;p5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4" name="Google Shape;6854;p5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5" name="Google Shape;6855;p5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6" name="Google Shape;6856;p5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7" name="Google Shape;6857;p5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8" name="Google Shape;6858;p5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9" name="Google Shape;6859;p5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0" name="Google Shape;6860;p5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1" name="Google Shape;6861;p5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2" name="Google Shape;6862;p5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3" name="Google Shape;6863;p5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4" name="Google Shape;6864;p5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5" name="Google Shape;6865;p5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6" name="Google Shape;6866;p5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7" name="Google Shape;6867;p5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8" name="Google Shape;6868;p5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9" name="Google Shape;6869;p5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0" name="Google Shape;6870;p5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1" name="Google Shape;6871;p5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2" name="Google Shape;6872;p5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3" name="Google Shape;6873;p5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4" name="Google Shape;6874;p5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5" name="Google Shape;6875;p5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6" name="Google Shape;6876;p5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7" name="Google Shape;6877;p5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8" name="Google Shape;6878;p5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9" name="Google Shape;6879;p5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0" name="Google Shape;6880;p5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1" name="Google Shape;6881;p5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2" name="Google Shape;6882;p5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3" name="Google Shape;6883;p5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4" name="Google Shape;6884;p5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5" name="Google Shape;6885;p5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6" name="Google Shape;6886;p5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7" name="Google Shape;6887;p5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8" name="Google Shape;6888;p5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9" name="Google Shape;6889;p5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0" name="Google Shape;6890;p5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1" name="Google Shape;6891;p5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2" name="Google Shape;6892;p5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3" name="Google Shape;6893;p5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4" name="Google Shape;6894;p5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5" name="Google Shape;6895;p5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6" name="Google Shape;6896;p5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7" name="Google Shape;6897;p5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8" name="Google Shape;6898;p5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9" name="Google Shape;6899;p5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0" name="Google Shape;6900;p5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1" name="Google Shape;6901;p5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2" name="Google Shape;6902;p5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3" name="Google Shape;6903;p5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4" name="Google Shape;6904;p5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5" name="Google Shape;6905;p5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6" name="Google Shape;6906;p5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7" name="Google Shape;6907;p5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8" name="Google Shape;6908;p5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9" name="Google Shape;6909;p5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0" name="Google Shape;6910;p5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1" name="Google Shape;6911;p5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2" name="Google Shape;6912;p5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3" name="Google Shape;6913;p5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4" name="Google Shape;6914;p5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5" name="Google Shape;6915;p5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6" name="Google Shape;6916;p5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7" name="Google Shape;6917;p5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8" name="Google Shape;6918;p5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9" name="Google Shape;6919;p5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0" name="Google Shape;6920;p5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1" name="Google Shape;6921;p5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2" name="Google Shape;6922;p5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3" name="Google Shape;6923;p5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4" name="Google Shape;6924;p5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5" name="Google Shape;6925;p5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6" name="Google Shape;6926;p5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7" name="Google Shape;6927;p5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8" name="Google Shape;6928;p5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9" name="Google Shape;6929;p5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0" name="Google Shape;6930;p5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1" name="Google Shape;6931;p5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2" name="Google Shape;6932;p5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3" name="Google Shape;6933;p5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4" name="Google Shape;6934;p5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5" name="Google Shape;6935;p5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6" name="Google Shape;6936;p5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7" name="Google Shape;6937;p5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8" name="Google Shape;6938;p5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9" name="Google Shape;6939;p5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0" name="Google Shape;6940;p5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1" name="Google Shape;6941;p5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2" name="Google Shape;6942;p5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3" name="Google Shape;6943;p5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4" name="Google Shape;6944;p5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5" name="Google Shape;6945;p5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6" name="Google Shape;6946;p5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7" name="Google Shape;6947;p5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8" name="Google Shape;6948;p5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9" name="Google Shape;6949;p5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0" name="Google Shape;6950;p5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1" name="Google Shape;6951;p5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2" name="Google Shape;6952;p5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3" name="Google Shape;6953;p5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4" name="Google Shape;6954;p5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5" name="Google Shape;6955;p5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6" name="Google Shape;6956;p5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7" name="Google Shape;6957;p5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8" name="Google Shape;6958;p5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9" name="Google Shape;6959;p5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0" name="Google Shape;6960;p5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1" name="Google Shape;6961;p5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2" name="Google Shape;6962;p5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3" name="Google Shape;6963;p5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4" name="Google Shape;6964;p5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5" name="Google Shape;6965;p5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6" name="Google Shape;6966;p5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7" name="Google Shape;6967;p5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8" name="Google Shape;6968;p5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9" name="Google Shape;6969;p5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0" name="Google Shape;6970;p5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1" name="Google Shape;6971;p5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2" name="Google Shape;6972;p5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3" name="Google Shape;6973;p5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4" name="Google Shape;6974;p5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5" name="Google Shape;6975;p5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6" name="Google Shape;6976;p5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7" name="Google Shape;6977;p5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8" name="Google Shape;6978;p5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9" name="Google Shape;6979;p5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0" name="Google Shape;6980;p5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1" name="Google Shape;6981;p5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2" name="Google Shape;6982;p5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3" name="Google Shape;6983;p5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4" name="Google Shape;6984;p5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5" name="Google Shape;6985;p5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6" name="Google Shape;6986;p5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7" name="Google Shape;6987;p5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8" name="Google Shape;6988;p5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9" name="Google Shape;6989;p5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0" name="Google Shape;6990;p5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1" name="Google Shape;6991;p5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2" name="Google Shape;6992;p5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3" name="Google Shape;6993;p5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4" name="Google Shape;6994;p5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5" name="Google Shape;6995;p5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6" name="Google Shape;6996;p5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7" name="Google Shape;6997;p5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8" name="Google Shape;6998;p5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9" name="Google Shape;6999;p5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0" name="Google Shape;7000;p5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1" name="Google Shape;7001;p5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2" name="Google Shape;7002;p5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3" name="Google Shape;7003;p5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4" name="Google Shape;7004;p5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5" name="Google Shape;7005;p5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6" name="Google Shape;7006;p5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7" name="Google Shape;7007;p5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8" name="Google Shape;7008;p5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9" name="Google Shape;7009;p5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0" name="Google Shape;7010;p5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1" name="Google Shape;7011;p5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2" name="Google Shape;7012;p5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3" name="Google Shape;7013;p5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4" name="Google Shape;7014;p5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5" name="Google Shape;7015;p5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6" name="Google Shape;7016;p5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7" name="Google Shape;7017;p5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8" name="Google Shape;7018;p5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9" name="Google Shape;7019;p5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0" name="Google Shape;7020;p5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1" name="Google Shape;7021;p5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2" name="Google Shape;7022;p5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3" name="Google Shape;7023;p5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4" name="Google Shape;7024;p5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5" name="Google Shape;7025;p5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6" name="Google Shape;7026;p5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7" name="Google Shape;7027;p5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8" name="Google Shape;7028;p5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9" name="Google Shape;7029;p5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0" name="Google Shape;7030;p5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1" name="Google Shape;7031;p5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2" name="Google Shape;7032;p5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3" name="Google Shape;7033;p5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4" name="Google Shape;7034;p5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5" name="Google Shape;7035;p5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6" name="Google Shape;7036;p5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7" name="Google Shape;7037;p5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8" name="Google Shape;7038;p5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9" name="Google Shape;7039;p5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0" name="Google Shape;7040;p5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1" name="Google Shape;7041;p5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2" name="Google Shape;7042;p5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3" name="Google Shape;7043;p5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4" name="Google Shape;7044;p5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5" name="Google Shape;7045;p5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6" name="Google Shape;7046;p5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7" name="Google Shape;7047;p5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8" name="Google Shape;7048;p5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9" name="Google Shape;7049;p5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0" name="Google Shape;7050;p5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1" name="Google Shape;7051;p5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2" name="Google Shape;7052;p5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3" name="Google Shape;7053;p5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4" name="Google Shape;7054;p5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5" name="Google Shape;7055;p5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6" name="Google Shape;7056;p5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7" name="Google Shape;7057;p5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8" name="Google Shape;7058;p5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9" name="Google Shape;7059;p5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0" name="Google Shape;7060;p5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1" name="Google Shape;7061;p5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2" name="Google Shape;7062;p5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3" name="Google Shape;7063;p5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4" name="Google Shape;7064;p5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5" name="Google Shape;7065;p5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6" name="Google Shape;7066;p5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7" name="Google Shape;7067;p5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8" name="Google Shape;7068;p5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9" name="Google Shape;7069;p5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0" name="Google Shape;7070;p5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1" name="Google Shape;7071;p5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2" name="Google Shape;7072;p5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3" name="Google Shape;7073;p5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4" name="Google Shape;7074;p5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5" name="Google Shape;7075;p5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6" name="Google Shape;7076;p5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7" name="Google Shape;7077;p5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8" name="Google Shape;7078;p5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9" name="Google Shape;7079;p5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0" name="Google Shape;7080;p5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1" name="Google Shape;7081;p5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2" name="Google Shape;7082;p5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3" name="Google Shape;7083;p5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4" name="Google Shape;7084;p5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5" name="Google Shape;7085;p5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6" name="Google Shape;7086;p5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7" name="Google Shape;7087;p5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8" name="Google Shape;7088;p5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9" name="Google Shape;7089;p5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0" name="Google Shape;7090;p5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1" name="Google Shape;7091;p5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2" name="Google Shape;7092;p5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3" name="Google Shape;7093;p5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4" name="Google Shape;7094;p5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5" name="Google Shape;7095;p5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6" name="Google Shape;7096;p5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7" name="Google Shape;7097;p5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8" name="Google Shape;7098;p5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9" name="Google Shape;7099;p5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0" name="Google Shape;7100;p5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1" name="Google Shape;7101;p5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2" name="Google Shape;7102;p5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3" name="Google Shape;7103;p5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4" name="Google Shape;7104;p5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5" name="Google Shape;7105;p5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6" name="Google Shape;7106;p5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7" name="Google Shape;7107;p5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8" name="Google Shape;7108;p5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9" name="Google Shape;7109;p5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0" name="Google Shape;7110;p5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1" name="Google Shape;7111;p5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2" name="Google Shape;7112;p5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3" name="Google Shape;7113;p5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4" name="Google Shape;7114;p5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5" name="Google Shape;7115;p5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6" name="Google Shape;7116;p5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7" name="Google Shape;7117;p5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8" name="Google Shape;7118;p5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9" name="Google Shape;7119;p5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0" name="Google Shape;7120;p5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1" name="Google Shape;7121;p5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2" name="Google Shape;7122;p5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3" name="Google Shape;7123;p5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4" name="Google Shape;7124;p5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5" name="Google Shape;7125;p5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6" name="Google Shape;7126;p5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7" name="Google Shape;7127;p5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8" name="Google Shape;7128;p5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9" name="Google Shape;7129;p5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0" name="Google Shape;7130;p5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1" name="Google Shape;7131;p5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2" name="Google Shape;7132;p5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3" name="Google Shape;7133;p5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4" name="Google Shape;7134;p5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5" name="Google Shape;7135;p5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6" name="Google Shape;7136;p5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7" name="Google Shape;7137;p5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8" name="Google Shape;7138;p5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9" name="Google Shape;7139;p5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0" name="Google Shape;7140;p5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1" name="Google Shape;7141;p5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2" name="Google Shape;7142;p5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3" name="Google Shape;7143;p5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4" name="Google Shape;7144;p5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5" name="Google Shape;7145;p5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6" name="Google Shape;7146;p5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7" name="Google Shape;7147;p5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8" name="Google Shape;7148;p5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9" name="Google Shape;7149;p5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0" name="Google Shape;7150;p5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1" name="Google Shape;7151;p5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2" name="Google Shape;7152;p5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3" name="Google Shape;7153;p5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4" name="Google Shape;7154;p5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5" name="Google Shape;7155;p5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6" name="Google Shape;7156;p5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7" name="Google Shape;7157;p5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8" name="Google Shape;7158;p5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9" name="Google Shape;7159;p5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0" name="Google Shape;7160;p5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1" name="Google Shape;7161;p5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2" name="Google Shape;7162;p5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3" name="Google Shape;7163;p5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4" name="Google Shape;7164;p5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5" name="Google Shape;7165;p5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6" name="Google Shape;7166;p5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7" name="Google Shape;7167;p5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8" name="Google Shape;7168;p5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9" name="Google Shape;7169;p5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0" name="Google Shape;7170;p5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1" name="Google Shape;7171;p5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2" name="Google Shape;7172;p5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3" name="Google Shape;7173;p5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4" name="Google Shape;7174;p5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5" name="Google Shape;7175;p5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6" name="Google Shape;7176;p5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7" name="Google Shape;7177;p5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8" name="Google Shape;7178;p5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9" name="Google Shape;7179;p5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0" name="Google Shape;7180;p5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1" name="Google Shape;7181;p5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2" name="Google Shape;7182;p5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3" name="Google Shape;7183;p5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4" name="Google Shape;7184;p5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5" name="Google Shape;7185;p5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6" name="Google Shape;7186;p5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7" name="Google Shape;7187;p5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8" name="Google Shape;7188;p5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9" name="Google Shape;7189;p5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0" name="Google Shape;7190;p5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1" name="Google Shape;7191;p5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2" name="Google Shape;7192;p5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3" name="Google Shape;7193;p5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4" name="Google Shape;7194;p5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5" name="Google Shape;7195;p5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6" name="Google Shape;7196;p5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7" name="Google Shape;7197;p5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8" name="Google Shape;7198;p5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9" name="Google Shape;7199;p5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0" name="Google Shape;7200;p5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1" name="Google Shape;7201;p5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2" name="Google Shape;7202;p5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3" name="Google Shape;7203;p5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4" name="Google Shape;7204;p5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5" name="Google Shape;7205;p5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6" name="Google Shape;7206;p5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7" name="Google Shape;7207;p5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8" name="Google Shape;7208;p5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9" name="Google Shape;7209;p5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0" name="Google Shape;7210;p5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1" name="Google Shape;7211;p5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2" name="Google Shape;7212;p5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3" name="Google Shape;7213;p5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4" name="Google Shape;7214;p5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5" name="Google Shape;7215;p5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6" name="Google Shape;7216;p5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7" name="Google Shape;7217;p5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8" name="Google Shape;7218;p5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9" name="Google Shape;7219;p5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0" name="Google Shape;7220;p5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1" name="Google Shape;7221;p5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2" name="Google Shape;7222;p5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3" name="Google Shape;7223;p5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4" name="Google Shape;7224;p5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5" name="Google Shape;7225;p5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6" name="Google Shape;7226;p5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7" name="Google Shape;7227;p5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8" name="Google Shape;7228;p5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9" name="Google Shape;7229;p5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0" name="Google Shape;7230;p5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1" name="Google Shape;7231;p5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2" name="Google Shape;7232;p5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3" name="Google Shape;7233;p5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4" name="Google Shape;7234;p5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5" name="Google Shape;7235;p5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6" name="Google Shape;7236;p5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7" name="Google Shape;7237;p5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8" name="Google Shape;7238;p5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9" name="Google Shape;7239;p5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0" name="Google Shape;7240;p5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1" name="Google Shape;7241;p5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2" name="Google Shape;7242;p5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3" name="Google Shape;7243;p5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4" name="Google Shape;7244;p5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5" name="Google Shape;7245;p5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6" name="Google Shape;7246;p5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7" name="Google Shape;7247;p5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8" name="Google Shape;7248;p5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9" name="Google Shape;7249;p5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0" name="Google Shape;7250;p5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1" name="Google Shape;7251;p5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2" name="Google Shape;7252;p5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3" name="Google Shape;7253;p5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4" name="Google Shape;7254;p5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5" name="Google Shape;7255;p5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6" name="Google Shape;7256;p5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7" name="Google Shape;7257;p5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8" name="Google Shape;7258;p5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9" name="Google Shape;7259;p5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0" name="Google Shape;7260;p5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1" name="Google Shape;7261;p5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2" name="Google Shape;7262;p5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3" name="Google Shape;7263;p5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4" name="Google Shape;7264;p5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5" name="Google Shape;7265;p5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6" name="Google Shape;7266;p5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7" name="Google Shape;7267;p5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8" name="Google Shape;7268;p5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9" name="Google Shape;7269;p5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0" name="Google Shape;7270;p5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1" name="Google Shape;7271;p5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2" name="Google Shape;7272;p5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3" name="Google Shape;7273;p5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4" name="Google Shape;7274;p5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5" name="Google Shape;7275;p5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6" name="Google Shape;7276;p5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7" name="Google Shape;7277;p5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8" name="Google Shape;7278;p5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9" name="Google Shape;7279;p5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0" name="Google Shape;7280;p5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1" name="Google Shape;7281;p5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2" name="Google Shape;7282;p5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3" name="Google Shape;7283;p5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4" name="Google Shape;7284;p5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5" name="Google Shape;7285;p5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6" name="Google Shape;7286;p5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7" name="Google Shape;7287;p5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8" name="Google Shape;7288;p5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9" name="Google Shape;7289;p5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0" name="Google Shape;7290;p5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1" name="Google Shape;7291;p5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2" name="Google Shape;7292;p5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3" name="Google Shape;7293;p5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4" name="Google Shape;7294;p5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5" name="Google Shape;7295;p5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6" name="Google Shape;7296;p5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7" name="Google Shape;7297;p5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8" name="Google Shape;7298;p5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9" name="Google Shape;7299;p5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0" name="Google Shape;7300;p5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1" name="Google Shape;7301;p5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2" name="Google Shape;7302;p5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3" name="Google Shape;7303;p5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4" name="Google Shape;7304;p5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5" name="Google Shape;7305;p5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6" name="Google Shape;7306;p5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7" name="Google Shape;7307;p5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8" name="Google Shape;7308;p5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9" name="Google Shape;7309;p5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0" name="Google Shape;7310;p5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1" name="Google Shape;7311;p5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2" name="Google Shape;7312;p5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3" name="Google Shape;7313;p5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4" name="Google Shape;7314;p5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5" name="Google Shape;7315;p5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6" name="Google Shape;7316;p5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7" name="Google Shape;7317;p5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8" name="Google Shape;7318;p5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9" name="Google Shape;7319;p5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0" name="Google Shape;7320;p5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1" name="Google Shape;7321;p5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2" name="Google Shape;7322;p5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3" name="Google Shape;7323;p5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4" name="Google Shape;7324;p5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5" name="Google Shape;7325;p5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6" name="Google Shape;7326;p5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7" name="Google Shape;7327;p5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8" name="Google Shape;7328;p5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9" name="Google Shape;7329;p5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0" name="Google Shape;7330;p5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1" name="Google Shape;7331;p5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2" name="Google Shape;7332;p5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3" name="Google Shape;7333;p5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4" name="Google Shape;7334;p5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5" name="Google Shape;7335;p5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6" name="Google Shape;7336;p5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7" name="Google Shape;7337;p5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8" name="Google Shape;7338;p5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9" name="Google Shape;7339;p5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0" name="Google Shape;7340;p5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1" name="Google Shape;7341;p5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2" name="Google Shape;7342;p5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3" name="Google Shape;7343;p5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4" name="Google Shape;7344;p5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5" name="Google Shape;7345;p5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6" name="Google Shape;7346;p5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7" name="Google Shape;7347;p5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8" name="Google Shape;7348;p5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9" name="Google Shape;7349;p5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0" name="Google Shape;7350;p5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1" name="Google Shape;7351;p5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2" name="Google Shape;7352;p5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3" name="Google Shape;7353;p5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4" name="Google Shape;7354;p5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5" name="Google Shape;7355;p5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6" name="Google Shape;7356;p5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7" name="Google Shape;7357;p5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8" name="Google Shape;7358;p5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9" name="Google Shape;7359;p5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0" name="Google Shape;7360;p5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1" name="Google Shape;7361;p5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2" name="Google Shape;7362;p5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3" name="Google Shape;7363;p5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4" name="Google Shape;7364;p5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5" name="Google Shape;7365;p5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6" name="Google Shape;7366;p5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7" name="Google Shape;7367;p5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8" name="Google Shape;7368;p5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9" name="Google Shape;7369;p5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0" name="Google Shape;7370;p5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1" name="Google Shape;7371;p5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2" name="Google Shape;7372;p5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3" name="Google Shape;7373;p5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4" name="Google Shape;7374;p5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5" name="Google Shape;7375;p5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6" name="Google Shape;7376;p5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7" name="Google Shape;7377;p5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8" name="Google Shape;7378;p5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9" name="Google Shape;7379;p5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0" name="Google Shape;7380;p5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1" name="Google Shape;7381;p5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2" name="Google Shape;7382;p5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3" name="Google Shape;7383;p5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4" name="Google Shape;7384;p5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5" name="Google Shape;7385;p5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6" name="Google Shape;7386;p5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7" name="Google Shape;7387;p5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8" name="Google Shape;7388;p5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9" name="Google Shape;7389;p5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0" name="Google Shape;7390;p5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1" name="Google Shape;7391;p5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2" name="Google Shape;7392;p5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3" name="Google Shape;7393;p5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4" name="Google Shape;7394;p5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5" name="Google Shape;7395;p5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6" name="Google Shape;7396;p5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7" name="Google Shape;7397;p5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8" name="Google Shape;7398;p5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9" name="Google Shape;7399;p5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0" name="Google Shape;7400;p5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1" name="Google Shape;7401;p5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2" name="Google Shape;7402;p5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3" name="Google Shape;7403;p5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4" name="Google Shape;7404;p5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5" name="Google Shape;7405;p5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6" name="Google Shape;7406;p5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7" name="Google Shape;7407;p5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8" name="Google Shape;7408;p5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9" name="Google Shape;7409;p5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0" name="Google Shape;7410;p5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1" name="Google Shape;7411;p5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2" name="Google Shape;7412;p5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3" name="Google Shape;7413;p5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4" name="Google Shape;7414;p5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5" name="Google Shape;7415;p5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6" name="Google Shape;7416;p5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7" name="Google Shape;7417;p5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8" name="Google Shape;7418;p5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9" name="Google Shape;7419;p5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0" name="Google Shape;7420;p5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1" name="Google Shape;7421;p5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2" name="Google Shape;7422;p5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3" name="Google Shape;7423;p5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4" name="Google Shape;7424;p5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5" name="Google Shape;7425;p5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6" name="Google Shape;7426;p5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7" name="Google Shape;7427;p5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8" name="Google Shape;7428;p5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9" name="Google Shape;7429;p5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0" name="Google Shape;7430;p5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1" name="Google Shape;7431;p5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2" name="Google Shape;7432;p5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3" name="Google Shape;7433;p5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4" name="Google Shape;7434;p5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5" name="Google Shape;7435;p5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6" name="Google Shape;7436;p5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7" name="Google Shape;7437;p5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8" name="Google Shape;7438;p5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9" name="Google Shape;7439;p5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0" name="Google Shape;7440;p5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1" name="Google Shape;7441;p5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2" name="Google Shape;7442;p5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3" name="Google Shape;7443;p5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4" name="Google Shape;7444;p5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5" name="Google Shape;7445;p5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6" name="Google Shape;7446;p5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7" name="Google Shape;7447;p5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8" name="Google Shape;7448;p5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9" name="Google Shape;7449;p5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0" name="Google Shape;7450;p5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1" name="Google Shape;7451;p5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2" name="Google Shape;7452;p5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3" name="Google Shape;7453;p5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4" name="Google Shape;7454;p5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5" name="Google Shape;7455;p5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6" name="Google Shape;7456;p5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7" name="Google Shape;7457;p5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8" name="Google Shape;7458;p5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9" name="Google Shape;7459;p5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0" name="Google Shape;7460;p5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1" name="Google Shape;7461;p5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2" name="Google Shape;7462;p5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3" name="Google Shape;7463;p5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4" name="Google Shape;7464;p5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5" name="Google Shape;7465;p5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6" name="Google Shape;7466;p5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7" name="Google Shape;7467;p5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8" name="Google Shape;7468;p5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9" name="Google Shape;7469;p5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0" name="Google Shape;7470;p5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1" name="Google Shape;7471;p5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2" name="Google Shape;7472;p5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3" name="Google Shape;7473;p5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4" name="Google Shape;7474;p5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5" name="Google Shape;7475;p5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6" name="Google Shape;7476;p5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7" name="Google Shape;7477;p5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8" name="Google Shape;7478;p5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9" name="Google Shape;7479;p5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0" name="Google Shape;7480;p5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1" name="Google Shape;7481;p5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2" name="Google Shape;7482;p5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3" name="Google Shape;7483;p5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4" name="Google Shape;7484;p5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5" name="Google Shape;7485;p5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6" name="Google Shape;7486;p5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7" name="Google Shape;7487;p5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8" name="Google Shape;7488;p5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9" name="Google Shape;7489;p5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0" name="Google Shape;7490;p5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1" name="Google Shape;7491;p5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2" name="Google Shape;7492;p5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3" name="Google Shape;7493;p5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4" name="Google Shape;7494;p5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5" name="Google Shape;7495;p5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6" name="Google Shape;7496;p5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7" name="Google Shape;7497;p5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8" name="Google Shape;7498;p5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9" name="Google Shape;7499;p5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0" name="Google Shape;7500;p5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1" name="Google Shape;7501;p5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2" name="Google Shape;7502;p5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3" name="Google Shape;7503;p5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4" name="Google Shape;7504;p5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5" name="Google Shape;7505;p5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6" name="Google Shape;7506;p5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7" name="Google Shape;7507;p5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8" name="Google Shape;7508;p5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9" name="Google Shape;7509;p5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0" name="Google Shape;7510;p5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1" name="Google Shape;7511;p5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2" name="Google Shape;7512;p5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3" name="Google Shape;7513;p5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4" name="Google Shape;7514;p5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5" name="Google Shape;7515;p5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6" name="Google Shape;7516;p5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7" name="Google Shape;7517;p5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8" name="Google Shape;7518;p5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9" name="Google Shape;7519;p5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0" name="Google Shape;7520;p5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1" name="Google Shape;7521;p5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2" name="Google Shape;7522;p5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3" name="Google Shape;7523;p5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4" name="Google Shape;7524;p5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5" name="Google Shape;7525;p5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6" name="Google Shape;7526;p5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7" name="Google Shape;7527;p5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8" name="Google Shape;7528;p5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9" name="Google Shape;7529;p5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0" name="Google Shape;7530;p5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1" name="Google Shape;7531;p5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2" name="Google Shape;7532;p5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3" name="Google Shape;7533;p5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4" name="Google Shape;7534;p5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5" name="Google Shape;7535;p5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6" name="Google Shape;7536;p5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7" name="Google Shape;7537;p5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8" name="Google Shape;7538;p5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9" name="Google Shape;7539;p5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0" name="Google Shape;7540;p5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1" name="Google Shape;7541;p5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2" name="Google Shape;7542;p5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3" name="Google Shape;7543;p5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4" name="Google Shape;7544;p5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5" name="Google Shape;7545;p5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6" name="Google Shape;7546;p5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7" name="Google Shape;7547;p5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8" name="Google Shape;7548;p5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9" name="Google Shape;7549;p5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0" name="Google Shape;7550;p5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1" name="Google Shape;7551;p5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2" name="Google Shape;7552;p5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3" name="Google Shape;7553;p5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4" name="Google Shape;7554;p5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5" name="Google Shape;7555;p5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6" name="Google Shape;7556;p5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7" name="Google Shape;7557;p5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8" name="Google Shape;7558;p5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9" name="Google Shape;7559;p5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0" name="Google Shape;7560;p5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1" name="Google Shape;7561;p5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2" name="Google Shape;7562;p5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3" name="Google Shape;7563;p5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4" name="Google Shape;7564;p5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5" name="Google Shape;7565;p5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6" name="Google Shape;7566;p5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7" name="Google Shape;7567;p5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8" name="Google Shape;7568;p5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9" name="Google Shape;7569;p5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0" name="Google Shape;7570;p5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1" name="Google Shape;7571;p5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2" name="Google Shape;7572;p5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3" name="Google Shape;7573;p5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4" name="Google Shape;7574;p5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5" name="Google Shape;7575;p5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6" name="Google Shape;7576;p5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7" name="Google Shape;7577;p5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8" name="Google Shape;7578;p5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9" name="Google Shape;7579;p5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0" name="Google Shape;7580;p5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1" name="Google Shape;7581;p5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2" name="Google Shape;7582;p5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3" name="Google Shape;7583;p5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4" name="Google Shape;7584;p5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5" name="Google Shape;7585;p5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6" name="Google Shape;7586;p5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7" name="Google Shape;7587;p5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8" name="Google Shape;7588;p5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9" name="Google Shape;7589;p5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0" name="Google Shape;7590;p5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1" name="Google Shape;7591;p5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2" name="Google Shape;7592;p5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3" name="Google Shape;7593;p5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4" name="Google Shape;7594;p5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5" name="Google Shape;7595;p5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6" name="Google Shape;7596;p5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7" name="Google Shape;7597;p5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8" name="Google Shape;7598;p5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9" name="Google Shape;7599;p5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0" name="Google Shape;7600;p5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1" name="Google Shape;7601;p5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2" name="Google Shape;7602;p5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3" name="Google Shape;7603;p5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4" name="Google Shape;7604;p5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5" name="Google Shape;7605;p5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6" name="Google Shape;7606;p5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7" name="Google Shape;7607;p5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8" name="Google Shape;7608;p5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9" name="Google Shape;7609;p5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0" name="Google Shape;7610;p5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1" name="Google Shape;7611;p5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2" name="Google Shape;7612;p5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3" name="Google Shape;7613;p5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4" name="Google Shape;7614;p5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5" name="Google Shape;7615;p5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6" name="Google Shape;7616;p5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7" name="Google Shape;7617;p5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8" name="Google Shape;7618;p5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9" name="Google Shape;7619;p5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0" name="Google Shape;7620;p5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1" name="Google Shape;7621;p5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2" name="Google Shape;7622;p5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3" name="Google Shape;7623;p5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4" name="Google Shape;7624;p5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5" name="Google Shape;7625;p5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6" name="Google Shape;7626;p5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7" name="Google Shape;7627;p5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8" name="Google Shape;7628;p5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9" name="Google Shape;7629;p5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0" name="Google Shape;7630;p5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1" name="Google Shape;7631;p5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2" name="Google Shape;7632;p5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3" name="Google Shape;7633;p5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4" name="Google Shape;7634;p5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5" name="Google Shape;7635;p5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6" name="Google Shape;7636;p5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7" name="Google Shape;7637;p5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8" name="Google Shape;7638;p5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9" name="Google Shape;7639;p5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0" name="Google Shape;7640;p5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1" name="Google Shape;7641;p5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2" name="Google Shape;7642;p5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3" name="Google Shape;7643;p5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4" name="Google Shape;7644;p5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5" name="Google Shape;7645;p5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6" name="Google Shape;7646;p5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7" name="Google Shape;7647;p5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8" name="Google Shape;7648;p5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9" name="Google Shape;7649;p5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0" name="Google Shape;7650;p5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1" name="Google Shape;7651;p5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2" name="Google Shape;7652;p5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3" name="Google Shape;7653;p5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4" name="Google Shape;7654;p5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5" name="Google Shape;7655;p5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6" name="Google Shape;7656;p5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7" name="Google Shape;7657;p5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8" name="Google Shape;7658;p5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9" name="Google Shape;7659;p5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0" name="Google Shape;7660;p5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1" name="Google Shape;7661;p5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2" name="Google Shape;7662;p5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3" name="Google Shape;7663;p5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4" name="Google Shape;7664;p5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5" name="Google Shape;7665;p5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6" name="Google Shape;7666;p5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7" name="Google Shape;7667;p5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8" name="Google Shape;7668;p5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9" name="Google Shape;7669;p5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0" name="Google Shape;7670;p5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1" name="Google Shape;7671;p5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2" name="Google Shape;7672;p5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3" name="Google Shape;7673;p5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4" name="Google Shape;7674;p5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5" name="Google Shape;7675;p5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6" name="Google Shape;7676;p5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7" name="Google Shape;7677;p5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8" name="Google Shape;7678;p5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9" name="Google Shape;7679;p5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0" name="Google Shape;7680;p5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1" name="Google Shape;7681;p5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2" name="Google Shape;7682;p5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3" name="Google Shape;7683;p5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4" name="Google Shape;7684;p5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5" name="Google Shape;7685;p5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6" name="Google Shape;7686;p5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7" name="Google Shape;7687;p5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8" name="Google Shape;7688;p5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9" name="Google Shape;7689;p5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0" name="Google Shape;7690;p5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1" name="Google Shape;7691;p5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2" name="Google Shape;7692;p5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3" name="Google Shape;7693;p5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4" name="Google Shape;7694;p5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5" name="Google Shape;7695;p5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6" name="Google Shape;7696;p5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7" name="Google Shape;7697;p5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8" name="Google Shape;7698;p5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9" name="Google Shape;7699;p5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0" name="Google Shape;7700;p5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1" name="Google Shape;7701;p5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2" name="Google Shape;7702;p5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3" name="Google Shape;7703;p5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4" name="Google Shape;7704;p5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5" name="Google Shape;7705;p5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6" name="Google Shape;7706;p5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7" name="Google Shape;7707;p5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8" name="Google Shape;7708;p5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9" name="Google Shape;7709;p5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0" name="Google Shape;7710;p5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1" name="Google Shape;7711;p5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2" name="Google Shape;7712;p5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3" name="Google Shape;7713;p5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4" name="Google Shape;7714;p5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5" name="Google Shape;7715;p5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6" name="Google Shape;7716;p5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7" name="Google Shape;7717;p5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8" name="Google Shape;7718;p5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9" name="Google Shape;7719;p5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0" name="Google Shape;7720;p5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1" name="Google Shape;7721;p5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2" name="Google Shape;7722;p5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3" name="Google Shape;7723;p5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4" name="Google Shape;7724;p5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5" name="Google Shape;7725;p5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6" name="Google Shape;7726;p5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7" name="Google Shape;7727;p5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8" name="Google Shape;7728;p5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9" name="Google Shape;7729;p5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0" name="Google Shape;7730;p5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1" name="Google Shape;7731;p5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2" name="Google Shape;7732;p5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3" name="Google Shape;7733;p5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4" name="Google Shape;7734;p5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5" name="Google Shape;7735;p5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6" name="Google Shape;7736;p5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7" name="Google Shape;7737;p5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8" name="Google Shape;7738;p5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9" name="Google Shape;7739;p5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0" name="Google Shape;7740;p5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1" name="Google Shape;7741;p5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2" name="Google Shape;7742;p5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3" name="Google Shape;7743;p5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4" name="Google Shape;7744;p5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5" name="Google Shape;7745;p5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6" name="Google Shape;7746;p5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7" name="Google Shape;7747;p5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8" name="Google Shape;7748;p5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9" name="Google Shape;7749;p5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0" name="Google Shape;7750;p5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1" name="Google Shape;7751;p5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2" name="Google Shape;7752;p5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3" name="Google Shape;7753;p5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4" name="Google Shape;7754;p5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5" name="Google Shape;7755;p5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6" name="Google Shape;7756;p5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7" name="Google Shape;7757;p5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8" name="Google Shape;7758;p5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9" name="Google Shape;7759;p5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0" name="Google Shape;7760;p5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1" name="Google Shape;7761;p5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2" name="Google Shape;7762;p5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3" name="Google Shape;7763;p5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4" name="Google Shape;7764;p5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5" name="Google Shape;7765;p5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6" name="Google Shape;7766;p5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7" name="Google Shape;7767;p5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8" name="Google Shape;7768;p5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9" name="Google Shape;7769;p5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0" name="Google Shape;7770;p5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1" name="Google Shape;7771;p5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2" name="Google Shape;7772;p5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3" name="Google Shape;7773;p5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4" name="Google Shape;7774;p5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5" name="Google Shape;7775;p5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6" name="Google Shape;7776;p5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7" name="Google Shape;7777;p5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8" name="Google Shape;7778;p5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9" name="Google Shape;7779;p5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0" name="Google Shape;7780;p5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1" name="Google Shape;7781;p5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2" name="Google Shape;7782;p5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3" name="Google Shape;7783;p5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4" name="Google Shape;7784;p5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5" name="Google Shape;7785;p5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6" name="Google Shape;7786;p5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7" name="Google Shape;7787;p5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8" name="Google Shape;7788;p5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9" name="Google Shape;7789;p5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0" name="Google Shape;7790;p5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1" name="Google Shape;7791;p5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2" name="Google Shape;7792;p5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3" name="Google Shape;7793;p5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4" name="Google Shape;7794;p5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5" name="Google Shape;7795;p5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6" name="Google Shape;7796;p5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7" name="Google Shape;7797;p5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8" name="Google Shape;7798;p5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9" name="Google Shape;7799;p5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0" name="Google Shape;7800;p5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1" name="Google Shape;7801;p5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2" name="Google Shape;7802;p5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3" name="Google Shape;7803;p5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4" name="Google Shape;7804;p5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5" name="Google Shape;7805;p5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6" name="Google Shape;7806;p5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7" name="Google Shape;7807;p5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8" name="Google Shape;7808;p5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9" name="Google Shape;7809;p5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0" name="Google Shape;7810;p5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1" name="Google Shape;7811;p5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2" name="Google Shape;7812;p5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3" name="Google Shape;7813;p5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4" name="Google Shape;7814;p5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5" name="Google Shape;7815;p5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6" name="Google Shape;7816;p5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7" name="Google Shape;7817;p5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8" name="Google Shape;7818;p5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9" name="Google Shape;7819;p5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0" name="Google Shape;7820;p5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1" name="Google Shape;7821;p5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2" name="Google Shape;7822;p5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3" name="Google Shape;7823;p5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4" name="Google Shape;7824;p5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5" name="Google Shape;7825;p5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6" name="Google Shape;7826;p5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7" name="Google Shape;7827;p5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8" name="Google Shape;7828;p5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9" name="Google Shape;7829;p5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0" name="Google Shape;7830;p5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1" name="Google Shape;7831;p5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2" name="Google Shape;7832;p5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3" name="Google Shape;7833;p5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4" name="Google Shape;7834;p5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5" name="Google Shape;7835;p5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6" name="Google Shape;7836;p5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7" name="Google Shape;7837;p5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8" name="Google Shape;7838;p5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9" name="Google Shape;7839;p5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0" name="Google Shape;7840;p5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1" name="Google Shape;7841;p5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2" name="Google Shape;7842;p5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3" name="Google Shape;7843;p5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4" name="Google Shape;7844;p5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5" name="Google Shape;7845;p5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6" name="Google Shape;7846;p5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7" name="Google Shape;7847;p5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8" name="Google Shape;7848;p5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9" name="Google Shape;7849;p5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0" name="Google Shape;7850;p5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1" name="Google Shape;7851;p5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2" name="Google Shape;7852;p5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3" name="Google Shape;7853;p5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4" name="Google Shape;7854;p5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5" name="Google Shape;7855;p5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6" name="Google Shape;7856;p5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7" name="Google Shape;7857;p5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8" name="Google Shape;7858;p5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9" name="Google Shape;7859;p5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0" name="Google Shape;7860;p5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1" name="Google Shape;7861;p5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2" name="Google Shape;7862;p5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3" name="Google Shape;7863;p5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4" name="Google Shape;7864;p5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5" name="Google Shape;7865;p5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6" name="Google Shape;7866;p5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7" name="Google Shape;7867;p5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8" name="Google Shape;7868;p5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9" name="Google Shape;7869;p5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0" name="Google Shape;7870;p5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1" name="Google Shape;7871;p5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2" name="Google Shape;7872;p5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3" name="Google Shape;7873;p5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4" name="Google Shape;7874;p5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5" name="Google Shape;7875;p5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6" name="Google Shape;7876;p5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7" name="Google Shape;7877;p5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8" name="Google Shape;7878;p5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9" name="Google Shape;7879;p5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0" name="Google Shape;7880;p5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1" name="Google Shape;7881;p5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2" name="Google Shape;7882;p5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3" name="Google Shape;7883;p5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4" name="Google Shape;7884;p5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5" name="Google Shape;7885;p5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6" name="Google Shape;7886;p5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7" name="Google Shape;7887;p5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8" name="Google Shape;7888;p5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9" name="Google Shape;7889;p5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0" name="Google Shape;7890;p5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1" name="Google Shape;7891;p5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2" name="Google Shape;7892;p5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3" name="Google Shape;7893;p5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4" name="Google Shape;7894;p5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5" name="Google Shape;7895;p5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6" name="Google Shape;7896;p5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7" name="Google Shape;7897;p5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8" name="Google Shape;7898;p5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9" name="Google Shape;7899;p5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0" name="Google Shape;7900;p5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1" name="Google Shape;7901;p5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2" name="Google Shape;7902;p5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3" name="Google Shape;7903;p5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4" name="Google Shape;7904;p5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5" name="Google Shape;7905;p5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6" name="Google Shape;7906;p5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7" name="Google Shape;7907;p5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8" name="Google Shape;7908;p5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9" name="Google Shape;7909;p5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0" name="Google Shape;7910;p5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1" name="Google Shape;7911;p5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2" name="Google Shape;7912;p5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3" name="Google Shape;7913;p5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4" name="Google Shape;7914;p5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5" name="Google Shape;7915;p5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6" name="Google Shape;7916;p5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7" name="Google Shape;7917;p5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8" name="Google Shape;7918;p5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9" name="Google Shape;7919;p5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0" name="Google Shape;7920;p5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1" name="Google Shape;7921;p5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2" name="Google Shape;7922;p5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3" name="Google Shape;7923;p5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4" name="Google Shape;7924;p5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5" name="Google Shape;7925;p5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6" name="Google Shape;7926;p5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7" name="Google Shape;7927;p5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8" name="Google Shape;7928;p5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9" name="Google Shape;7929;p5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0" name="Google Shape;7930;p5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1" name="Google Shape;7931;p5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2" name="Google Shape;7932;p5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3" name="Google Shape;7933;p5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4" name="Google Shape;7934;p5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5" name="Google Shape;7935;p5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6" name="Google Shape;7936;p5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7" name="Google Shape;7937;p5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8" name="Google Shape;7938;p5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9" name="Google Shape;7939;p5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0" name="Google Shape;7940;p5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1" name="Google Shape;7941;p5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2" name="Google Shape;7942;p5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3" name="Google Shape;7943;p5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4" name="Google Shape;7944;p5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5" name="Google Shape;7945;p5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6" name="Google Shape;7946;p5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7" name="Google Shape;7947;p5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8" name="Google Shape;7948;p5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9" name="Google Shape;7949;p5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0" name="Google Shape;7950;p5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1" name="Google Shape;7951;p5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2" name="Google Shape;7952;p5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3" name="Google Shape;7953;p5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4" name="Google Shape;7954;p5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5" name="Google Shape;7955;p5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6" name="Google Shape;7956;p5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7" name="Google Shape;7957;p5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8" name="Google Shape;7958;p5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9" name="Google Shape;7959;p5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0" name="Google Shape;7960;p5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1" name="Google Shape;7961;p5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2" name="Google Shape;7962;p5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3" name="Google Shape;7963;p5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4" name="Google Shape;7964;p5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5" name="Google Shape;7965;p5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6" name="Google Shape;7966;p5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7" name="Google Shape;7967;p5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8" name="Google Shape;7968;p5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9" name="Google Shape;7969;p5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0" name="Google Shape;7970;p5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1" name="Google Shape;7971;p5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2" name="Google Shape;7972;p5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3" name="Google Shape;7973;p5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4" name="Google Shape;7974;p5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5" name="Google Shape;7975;p5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6" name="Google Shape;7976;p5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7" name="Google Shape;7977;p5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8" name="Google Shape;7978;p5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9" name="Google Shape;7979;p5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0" name="Google Shape;7980;p5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1" name="Google Shape;7981;p5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2" name="Google Shape;7982;p5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3" name="Google Shape;7983;p5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4" name="Google Shape;7984;p5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5" name="Google Shape;7985;p5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6" name="Google Shape;7986;p5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7" name="Google Shape;7987;p5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8" name="Google Shape;7988;p5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9" name="Google Shape;7989;p5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0" name="Google Shape;7990;p5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1" name="Google Shape;7991;p5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2" name="Google Shape;7992;p5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3" name="Google Shape;7993;p5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4" name="Google Shape;7994;p5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5" name="Google Shape;7995;p5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6" name="Google Shape;7996;p5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7" name="Google Shape;7997;p5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8" name="Google Shape;7998;p5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9" name="Google Shape;7999;p5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0" name="Google Shape;8000;p5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1" name="Google Shape;8001;p5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2" name="Google Shape;8002;p5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3" name="Google Shape;8003;p5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4" name="Google Shape;8004;p5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5" name="Google Shape;8005;p5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6" name="Google Shape;8006;p5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7" name="Google Shape;8007;p5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8" name="Google Shape;8008;p5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9" name="Google Shape;8009;p5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8010" name="Google Shape;8010;p5"/>
          <p:cNvSpPr txBox="1">
            <a:spLocks noGrp="1"/>
          </p:cNvSpPr>
          <p:nvPr>
            <p:ph type="subTitle" idx="1"/>
          </p:nvPr>
        </p:nvSpPr>
        <p:spPr>
          <a:xfrm>
            <a:off x="1246321" y="2552990"/>
            <a:ext cx="3130200" cy="366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100" b="1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8011" name="Google Shape;8011;p5"/>
          <p:cNvSpPr txBox="1">
            <a:spLocks noGrp="1"/>
          </p:cNvSpPr>
          <p:nvPr>
            <p:ph type="subTitle" idx="2"/>
          </p:nvPr>
        </p:nvSpPr>
        <p:spPr>
          <a:xfrm>
            <a:off x="4708176" y="2552990"/>
            <a:ext cx="3130200" cy="366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100" b="1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8012" name="Google Shape;8012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>
            <a:endParaRPr/>
          </a:p>
        </p:txBody>
      </p:sp>
      <p:sp>
        <p:nvSpPr>
          <p:cNvPr id="8013" name="Google Shape;8013;p5"/>
          <p:cNvSpPr txBox="1">
            <a:spLocks noGrp="1"/>
          </p:cNvSpPr>
          <p:nvPr>
            <p:ph type="body" idx="3"/>
          </p:nvPr>
        </p:nvSpPr>
        <p:spPr>
          <a:xfrm>
            <a:off x="1246321" y="2984090"/>
            <a:ext cx="3130200" cy="126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400"/>
            </a:lvl1pPr>
            <a:lvl2pPr marL="914400" lvl="1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8014" name="Google Shape;8014;p5"/>
          <p:cNvSpPr txBox="1">
            <a:spLocks noGrp="1"/>
          </p:cNvSpPr>
          <p:nvPr>
            <p:ph type="body" idx="4"/>
          </p:nvPr>
        </p:nvSpPr>
        <p:spPr>
          <a:xfrm>
            <a:off x="4708176" y="2984090"/>
            <a:ext cx="3130200" cy="126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400"/>
            </a:lvl1pPr>
            <a:lvl2pPr marL="914400" lvl="1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pic>
        <p:nvPicPr>
          <p:cNvPr id="8015" name="Google Shape;8015;p5"/>
          <p:cNvPicPr preferRelativeResize="0"/>
          <p:nvPr/>
        </p:nvPicPr>
        <p:blipFill rotWithShape="1">
          <a:blip r:embed="rId3">
            <a:alphaModFix/>
          </a:blip>
          <a:srcRect l="7367" t="3067" r="4183" b="6988"/>
          <a:stretch/>
        </p:blipFill>
        <p:spPr>
          <a:xfrm rot="-8304868">
            <a:off x="7573524" y="4533900"/>
            <a:ext cx="2439575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016" name="Google Shape;8016;p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31802" y="4261375"/>
            <a:ext cx="705676" cy="694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017" name="Google Shape;8017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200562" y="-242590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8018" name="Google Shape;8018;p5"/>
          <p:cNvSpPr/>
          <p:nvPr/>
        </p:nvSpPr>
        <p:spPr>
          <a:xfrm rot="-6917412">
            <a:off x="7263154" y="4177045"/>
            <a:ext cx="1022344" cy="1551682"/>
          </a:xfrm>
          <a:custGeom>
            <a:avLst/>
            <a:gdLst/>
            <a:ahLst/>
            <a:cxnLst/>
            <a:rect l="l" t="t" r="r" b="b"/>
            <a:pathLst>
              <a:path w="39813" h="64602" extrusionOk="0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8019" name="Google Shape;8019;p5"/>
          <p:cNvPicPr preferRelativeResize="0"/>
          <p:nvPr/>
        </p:nvPicPr>
        <p:blipFill rotWithShape="1">
          <a:blip r:embed="rId6">
            <a:alphaModFix/>
          </a:blip>
          <a:srcRect t="7979" r="4915" b="9587"/>
          <a:stretch/>
        </p:blipFill>
        <p:spPr>
          <a:xfrm rot="8589095">
            <a:off x="8147250" y="-1716987"/>
            <a:ext cx="3006626" cy="2609849"/>
          </a:xfrm>
          <a:prstGeom prst="rect">
            <a:avLst/>
          </a:prstGeom>
          <a:noFill/>
          <a:ln>
            <a:noFill/>
          </a:ln>
        </p:spPr>
      </p:pic>
      <p:sp>
        <p:nvSpPr>
          <p:cNvPr id="8020" name="Google Shape;8020;p5"/>
          <p:cNvSpPr/>
          <p:nvPr/>
        </p:nvSpPr>
        <p:spPr>
          <a:xfrm rot="10800000">
            <a:off x="8541350" y="202525"/>
            <a:ext cx="675850" cy="1832275"/>
          </a:xfrm>
          <a:custGeom>
            <a:avLst/>
            <a:gdLst/>
            <a:ahLst/>
            <a:cxnLst/>
            <a:rect l="l" t="t" r="r" b="b"/>
            <a:pathLst>
              <a:path w="27034" h="73291" extrusionOk="0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8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22" name="Google Shape;8022;p6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8023" name="Google Shape;8023;p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24" name="Google Shape;8024;p6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8025" name="Google Shape;8025;p6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6" name="Google Shape;8026;p6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7" name="Google Shape;8027;p6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8" name="Google Shape;8028;p6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9" name="Google Shape;8029;p6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0" name="Google Shape;8030;p6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1" name="Google Shape;8031;p6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2" name="Google Shape;8032;p6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3" name="Google Shape;8033;p6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4" name="Google Shape;8034;p6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5" name="Google Shape;8035;p6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6" name="Google Shape;8036;p6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7" name="Google Shape;8037;p6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8" name="Google Shape;8038;p6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9" name="Google Shape;8039;p6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0" name="Google Shape;8040;p6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1" name="Google Shape;8041;p6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2" name="Google Shape;8042;p6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3" name="Google Shape;8043;p6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4" name="Google Shape;8044;p6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5" name="Google Shape;8045;p6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6" name="Google Shape;8046;p6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7" name="Google Shape;8047;p6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8" name="Google Shape;8048;p6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9" name="Google Shape;8049;p6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0" name="Google Shape;8050;p6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1" name="Google Shape;8051;p6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2" name="Google Shape;8052;p6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3" name="Google Shape;8053;p6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4" name="Google Shape;8054;p6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5" name="Google Shape;8055;p6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6" name="Google Shape;8056;p6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7" name="Google Shape;8057;p6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8" name="Google Shape;8058;p6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9" name="Google Shape;8059;p6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0" name="Google Shape;8060;p6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1" name="Google Shape;8061;p6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2" name="Google Shape;8062;p6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3" name="Google Shape;8063;p6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4" name="Google Shape;8064;p6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5" name="Google Shape;8065;p6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6" name="Google Shape;8066;p6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7" name="Google Shape;8067;p6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8" name="Google Shape;8068;p6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9" name="Google Shape;8069;p6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0" name="Google Shape;8070;p6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1" name="Google Shape;8071;p6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2" name="Google Shape;8072;p6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3" name="Google Shape;8073;p6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4" name="Google Shape;8074;p6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5" name="Google Shape;8075;p6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6" name="Google Shape;8076;p6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7" name="Google Shape;8077;p6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8" name="Google Shape;8078;p6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9" name="Google Shape;8079;p6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0" name="Google Shape;8080;p6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1" name="Google Shape;8081;p6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2" name="Google Shape;8082;p6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3" name="Google Shape;8083;p6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4" name="Google Shape;8084;p6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5" name="Google Shape;8085;p6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6" name="Google Shape;8086;p6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7" name="Google Shape;8087;p6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8" name="Google Shape;8088;p6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9" name="Google Shape;8089;p6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0" name="Google Shape;8090;p6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1" name="Google Shape;8091;p6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2" name="Google Shape;8092;p6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3" name="Google Shape;8093;p6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4" name="Google Shape;8094;p6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5" name="Google Shape;8095;p6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6" name="Google Shape;8096;p6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7" name="Google Shape;8097;p6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8" name="Google Shape;8098;p6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9" name="Google Shape;8099;p6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0" name="Google Shape;8100;p6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1" name="Google Shape;8101;p6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2" name="Google Shape;8102;p6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3" name="Google Shape;8103;p6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4" name="Google Shape;8104;p6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5" name="Google Shape;8105;p6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6" name="Google Shape;8106;p6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7" name="Google Shape;8107;p6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8" name="Google Shape;8108;p6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9" name="Google Shape;8109;p6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0" name="Google Shape;8110;p6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1" name="Google Shape;8111;p6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2" name="Google Shape;8112;p6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3" name="Google Shape;8113;p6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4" name="Google Shape;8114;p6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5" name="Google Shape;8115;p6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6" name="Google Shape;8116;p6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7" name="Google Shape;8117;p6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8" name="Google Shape;8118;p6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9" name="Google Shape;8119;p6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0" name="Google Shape;8120;p6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1" name="Google Shape;8121;p6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2" name="Google Shape;8122;p6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3" name="Google Shape;8123;p6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4" name="Google Shape;8124;p6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5" name="Google Shape;8125;p6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6" name="Google Shape;8126;p6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7" name="Google Shape;8127;p6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8" name="Google Shape;8128;p6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9" name="Google Shape;8129;p6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0" name="Google Shape;8130;p6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1" name="Google Shape;8131;p6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2" name="Google Shape;8132;p6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3" name="Google Shape;8133;p6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4" name="Google Shape;8134;p6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5" name="Google Shape;8135;p6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6" name="Google Shape;8136;p6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7" name="Google Shape;8137;p6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8" name="Google Shape;8138;p6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9" name="Google Shape;8139;p6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0" name="Google Shape;8140;p6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1" name="Google Shape;8141;p6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2" name="Google Shape;8142;p6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3" name="Google Shape;8143;p6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4" name="Google Shape;8144;p6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5" name="Google Shape;8145;p6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6" name="Google Shape;8146;p6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7" name="Google Shape;8147;p6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8" name="Google Shape;8148;p6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9" name="Google Shape;8149;p6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0" name="Google Shape;8150;p6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1" name="Google Shape;8151;p6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2" name="Google Shape;8152;p6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3" name="Google Shape;8153;p6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4" name="Google Shape;8154;p6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5" name="Google Shape;8155;p6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6" name="Google Shape;8156;p6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7" name="Google Shape;8157;p6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8" name="Google Shape;8158;p6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9" name="Google Shape;8159;p6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0" name="Google Shape;8160;p6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1" name="Google Shape;8161;p6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2" name="Google Shape;8162;p6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3" name="Google Shape;8163;p6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4" name="Google Shape;8164;p6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5" name="Google Shape;8165;p6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6" name="Google Shape;8166;p6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7" name="Google Shape;8167;p6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8" name="Google Shape;8168;p6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9" name="Google Shape;8169;p6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0" name="Google Shape;8170;p6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1" name="Google Shape;8171;p6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2" name="Google Shape;8172;p6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3" name="Google Shape;8173;p6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4" name="Google Shape;8174;p6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5" name="Google Shape;8175;p6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6" name="Google Shape;8176;p6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7" name="Google Shape;8177;p6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8" name="Google Shape;8178;p6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9" name="Google Shape;8179;p6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0" name="Google Shape;8180;p6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1" name="Google Shape;8181;p6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2" name="Google Shape;8182;p6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3" name="Google Shape;8183;p6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4" name="Google Shape;8184;p6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5" name="Google Shape;8185;p6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6" name="Google Shape;8186;p6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7" name="Google Shape;8187;p6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8" name="Google Shape;8188;p6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9" name="Google Shape;8189;p6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0" name="Google Shape;8190;p6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1" name="Google Shape;8191;p6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2" name="Google Shape;8192;p6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3" name="Google Shape;8193;p6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4" name="Google Shape;8194;p6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5" name="Google Shape;8195;p6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6" name="Google Shape;8196;p6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7" name="Google Shape;8197;p6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8" name="Google Shape;8198;p6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9" name="Google Shape;8199;p6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0" name="Google Shape;8200;p6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1" name="Google Shape;8201;p6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2" name="Google Shape;8202;p6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3" name="Google Shape;8203;p6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4" name="Google Shape;8204;p6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5" name="Google Shape;8205;p6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6" name="Google Shape;8206;p6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7" name="Google Shape;8207;p6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8" name="Google Shape;8208;p6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9" name="Google Shape;8209;p6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0" name="Google Shape;8210;p6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1" name="Google Shape;8211;p6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2" name="Google Shape;8212;p6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3" name="Google Shape;8213;p6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4" name="Google Shape;8214;p6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5" name="Google Shape;8215;p6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6" name="Google Shape;8216;p6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7" name="Google Shape;8217;p6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8" name="Google Shape;8218;p6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9" name="Google Shape;8219;p6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0" name="Google Shape;8220;p6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1" name="Google Shape;8221;p6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2" name="Google Shape;8222;p6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3" name="Google Shape;8223;p6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4" name="Google Shape;8224;p6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5" name="Google Shape;8225;p6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6" name="Google Shape;8226;p6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7" name="Google Shape;8227;p6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8" name="Google Shape;8228;p6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9" name="Google Shape;8229;p6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0" name="Google Shape;8230;p6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1" name="Google Shape;8231;p6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2" name="Google Shape;8232;p6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3" name="Google Shape;8233;p6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4" name="Google Shape;8234;p6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5" name="Google Shape;8235;p6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6" name="Google Shape;8236;p6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7" name="Google Shape;8237;p6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8" name="Google Shape;8238;p6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9" name="Google Shape;8239;p6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0" name="Google Shape;8240;p6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1" name="Google Shape;8241;p6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2" name="Google Shape;8242;p6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3" name="Google Shape;8243;p6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4" name="Google Shape;8244;p6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5" name="Google Shape;8245;p6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6" name="Google Shape;8246;p6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7" name="Google Shape;8247;p6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8" name="Google Shape;8248;p6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9" name="Google Shape;8249;p6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0" name="Google Shape;8250;p6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1" name="Google Shape;8251;p6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2" name="Google Shape;8252;p6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3" name="Google Shape;8253;p6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4" name="Google Shape;8254;p6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5" name="Google Shape;8255;p6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6" name="Google Shape;8256;p6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7" name="Google Shape;8257;p6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8" name="Google Shape;8258;p6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9" name="Google Shape;8259;p6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0" name="Google Shape;8260;p6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1" name="Google Shape;8261;p6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2" name="Google Shape;8262;p6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3" name="Google Shape;8263;p6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4" name="Google Shape;8264;p6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5" name="Google Shape;8265;p6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6" name="Google Shape;8266;p6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7" name="Google Shape;8267;p6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8" name="Google Shape;8268;p6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9" name="Google Shape;8269;p6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0" name="Google Shape;8270;p6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1" name="Google Shape;8271;p6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2" name="Google Shape;8272;p6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3" name="Google Shape;8273;p6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4" name="Google Shape;8274;p6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5" name="Google Shape;8275;p6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6" name="Google Shape;8276;p6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7" name="Google Shape;8277;p6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8" name="Google Shape;8278;p6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9" name="Google Shape;8279;p6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0" name="Google Shape;8280;p6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1" name="Google Shape;8281;p6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2" name="Google Shape;8282;p6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3" name="Google Shape;8283;p6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4" name="Google Shape;8284;p6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5" name="Google Shape;8285;p6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6" name="Google Shape;8286;p6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7" name="Google Shape;8287;p6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8" name="Google Shape;8288;p6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9" name="Google Shape;8289;p6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0" name="Google Shape;8290;p6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1" name="Google Shape;8291;p6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2" name="Google Shape;8292;p6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3" name="Google Shape;8293;p6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4" name="Google Shape;8294;p6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5" name="Google Shape;8295;p6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6" name="Google Shape;8296;p6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7" name="Google Shape;8297;p6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8" name="Google Shape;8298;p6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9" name="Google Shape;8299;p6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0" name="Google Shape;8300;p6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1" name="Google Shape;8301;p6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2" name="Google Shape;8302;p6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3" name="Google Shape;8303;p6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4" name="Google Shape;8304;p6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5" name="Google Shape;8305;p6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6" name="Google Shape;8306;p6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7" name="Google Shape;8307;p6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8" name="Google Shape;8308;p6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9" name="Google Shape;8309;p6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0" name="Google Shape;8310;p6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1" name="Google Shape;8311;p6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2" name="Google Shape;8312;p6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3" name="Google Shape;8313;p6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4" name="Google Shape;8314;p6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5" name="Google Shape;8315;p6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6" name="Google Shape;8316;p6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7" name="Google Shape;8317;p6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8" name="Google Shape;8318;p6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9" name="Google Shape;8319;p6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0" name="Google Shape;8320;p6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1" name="Google Shape;8321;p6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2" name="Google Shape;8322;p6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3" name="Google Shape;8323;p6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4" name="Google Shape;8324;p6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5" name="Google Shape;8325;p6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6" name="Google Shape;8326;p6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7" name="Google Shape;8327;p6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8" name="Google Shape;8328;p6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9" name="Google Shape;8329;p6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0" name="Google Shape;8330;p6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1" name="Google Shape;8331;p6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2" name="Google Shape;8332;p6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3" name="Google Shape;8333;p6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4" name="Google Shape;8334;p6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5" name="Google Shape;8335;p6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6" name="Google Shape;8336;p6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7" name="Google Shape;8337;p6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8" name="Google Shape;8338;p6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9" name="Google Shape;8339;p6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0" name="Google Shape;8340;p6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1" name="Google Shape;8341;p6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2" name="Google Shape;8342;p6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3" name="Google Shape;8343;p6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4" name="Google Shape;8344;p6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5" name="Google Shape;8345;p6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6" name="Google Shape;8346;p6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7" name="Google Shape;8347;p6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8" name="Google Shape;8348;p6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9" name="Google Shape;8349;p6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0" name="Google Shape;8350;p6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1" name="Google Shape;8351;p6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2" name="Google Shape;8352;p6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3" name="Google Shape;8353;p6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4" name="Google Shape;8354;p6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5" name="Google Shape;8355;p6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6" name="Google Shape;8356;p6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7" name="Google Shape;8357;p6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8" name="Google Shape;8358;p6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9" name="Google Shape;8359;p6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0" name="Google Shape;8360;p6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1" name="Google Shape;8361;p6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2" name="Google Shape;8362;p6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3" name="Google Shape;8363;p6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4" name="Google Shape;8364;p6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5" name="Google Shape;8365;p6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6" name="Google Shape;8366;p6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7" name="Google Shape;8367;p6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8" name="Google Shape;8368;p6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9" name="Google Shape;8369;p6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0" name="Google Shape;8370;p6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1" name="Google Shape;8371;p6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2" name="Google Shape;8372;p6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3" name="Google Shape;8373;p6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4" name="Google Shape;8374;p6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5" name="Google Shape;8375;p6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6" name="Google Shape;8376;p6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7" name="Google Shape;8377;p6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8" name="Google Shape;8378;p6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9" name="Google Shape;8379;p6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0" name="Google Shape;8380;p6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1" name="Google Shape;8381;p6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2" name="Google Shape;8382;p6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3" name="Google Shape;8383;p6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4" name="Google Shape;8384;p6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5" name="Google Shape;8385;p6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6" name="Google Shape;8386;p6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7" name="Google Shape;8387;p6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8" name="Google Shape;8388;p6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9" name="Google Shape;8389;p6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0" name="Google Shape;8390;p6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1" name="Google Shape;8391;p6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2" name="Google Shape;8392;p6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3" name="Google Shape;8393;p6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4" name="Google Shape;8394;p6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5" name="Google Shape;8395;p6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6" name="Google Shape;8396;p6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7" name="Google Shape;8397;p6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8" name="Google Shape;8398;p6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9" name="Google Shape;8399;p6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0" name="Google Shape;8400;p6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1" name="Google Shape;8401;p6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2" name="Google Shape;8402;p6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3" name="Google Shape;8403;p6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4" name="Google Shape;8404;p6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5" name="Google Shape;8405;p6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6" name="Google Shape;8406;p6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7" name="Google Shape;8407;p6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8" name="Google Shape;8408;p6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9" name="Google Shape;8409;p6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0" name="Google Shape;8410;p6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1" name="Google Shape;8411;p6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2" name="Google Shape;8412;p6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3" name="Google Shape;8413;p6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4" name="Google Shape;8414;p6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5" name="Google Shape;8415;p6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6" name="Google Shape;8416;p6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7" name="Google Shape;8417;p6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8" name="Google Shape;8418;p6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9" name="Google Shape;8419;p6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0" name="Google Shape;8420;p6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1" name="Google Shape;8421;p6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2" name="Google Shape;8422;p6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3" name="Google Shape;8423;p6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4" name="Google Shape;8424;p6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5" name="Google Shape;8425;p6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6" name="Google Shape;8426;p6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7" name="Google Shape;8427;p6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8" name="Google Shape;8428;p6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9" name="Google Shape;8429;p6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0" name="Google Shape;8430;p6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1" name="Google Shape;8431;p6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2" name="Google Shape;8432;p6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3" name="Google Shape;8433;p6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4" name="Google Shape;8434;p6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5" name="Google Shape;8435;p6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6" name="Google Shape;8436;p6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7" name="Google Shape;8437;p6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8" name="Google Shape;8438;p6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9" name="Google Shape;8439;p6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0" name="Google Shape;8440;p6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1" name="Google Shape;8441;p6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2" name="Google Shape;8442;p6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3" name="Google Shape;8443;p6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4" name="Google Shape;8444;p6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5" name="Google Shape;8445;p6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6" name="Google Shape;8446;p6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7" name="Google Shape;8447;p6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8" name="Google Shape;8448;p6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9" name="Google Shape;8449;p6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0" name="Google Shape;8450;p6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1" name="Google Shape;8451;p6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2" name="Google Shape;8452;p6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3" name="Google Shape;8453;p6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4" name="Google Shape;8454;p6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5" name="Google Shape;8455;p6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6" name="Google Shape;8456;p6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7" name="Google Shape;8457;p6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8" name="Google Shape;8458;p6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9" name="Google Shape;8459;p6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0" name="Google Shape;8460;p6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1" name="Google Shape;8461;p6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2" name="Google Shape;8462;p6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3" name="Google Shape;8463;p6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4" name="Google Shape;8464;p6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5" name="Google Shape;8465;p6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6" name="Google Shape;8466;p6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7" name="Google Shape;8467;p6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8" name="Google Shape;8468;p6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9" name="Google Shape;8469;p6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0" name="Google Shape;8470;p6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1" name="Google Shape;8471;p6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2" name="Google Shape;8472;p6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3" name="Google Shape;8473;p6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4" name="Google Shape;8474;p6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5" name="Google Shape;8475;p6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6" name="Google Shape;8476;p6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7" name="Google Shape;8477;p6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8" name="Google Shape;8478;p6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9" name="Google Shape;8479;p6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0" name="Google Shape;8480;p6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1" name="Google Shape;8481;p6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2" name="Google Shape;8482;p6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3" name="Google Shape;8483;p6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4" name="Google Shape;8484;p6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5" name="Google Shape;8485;p6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6" name="Google Shape;8486;p6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7" name="Google Shape;8487;p6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8" name="Google Shape;8488;p6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9" name="Google Shape;8489;p6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0" name="Google Shape;8490;p6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1" name="Google Shape;8491;p6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2" name="Google Shape;8492;p6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3" name="Google Shape;8493;p6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4" name="Google Shape;8494;p6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5" name="Google Shape;8495;p6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6" name="Google Shape;8496;p6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7" name="Google Shape;8497;p6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8" name="Google Shape;8498;p6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9" name="Google Shape;8499;p6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0" name="Google Shape;8500;p6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1" name="Google Shape;8501;p6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2" name="Google Shape;8502;p6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3" name="Google Shape;8503;p6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4" name="Google Shape;8504;p6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5" name="Google Shape;8505;p6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6" name="Google Shape;8506;p6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7" name="Google Shape;8507;p6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8" name="Google Shape;8508;p6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9" name="Google Shape;8509;p6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0" name="Google Shape;8510;p6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1" name="Google Shape;8511;p6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2" name="Google Shape;8512;p6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3" name="Google Shape;8513;p6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4" name="Google Shape;8514;p6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5" name="Google Shape;8515;p6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6" name="Google Shape;8516;p6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7" name="Google Shape;8517;p6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8" name="Google Shape;8518;p6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9" name="Google Shape;8519;p6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0" name="Google Shape;8520;p6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1" name="Google Shape;8521;p6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2" name="Google Shape;8522;p6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3" name="Google Shape;8523;p6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4" name="Google Shape;8524;p6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5" name="Google Shape;8525;p6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6" name="Google Shape;8526;p6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7" name="Google Shape;8527;p6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8" name="Google Shape;8528;p6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9" name="Google Shape;8529;p6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0" name="Google Shape;8530;p6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1" name="Google Shape;8531;p6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2" name="Google Shape;8532;p6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3" name="Google Shape;8533;p6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4" name="Google Shape;8534;p6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5" name="Google Shape;8535;p6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6" name="Google Shape;8536;p6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7" name="Google Shape;8537;p6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8" name="Google Shape;8538;p6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9" name="Google Shape;8539;p6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0" name="Google Shape;8540;p6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1" name="Google Shape;8541;p6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2" name="Google Shape;8542;p6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3" name="Google Shape;8543;p6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4" name="Google Shape;8544;p6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5" name="Google Shape;8545;p6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6" name="Google Shape;8546;p6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7" name="Google Shape;8547;p6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8" name="Google Shape;8548;p6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9" name="Google Shape;8549;p6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0" name="Google Shape;8550;p6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1" name="Google Shape;8551;p6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2" name="Google Shape;8552;p6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3" name="Google Shape;8553;p6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4" name="Google Shape;8554;p6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5" name="Google Shape;8555;p6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6" name="Google Shape;8556;p6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7" name="Google Shape;8557;p6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8" name="Google Shape;8558;p6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9" name="Google Shape;8559;p6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0" name="Google Shape;8560;p6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1" name="Google Shape;8561;p6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2" name="Google Shape;8562;p6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3" name="Google Shape;8563;p6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4" name="Google Shape;8564;p6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5" name="Google Shape;8565;p6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6" name="Google Shape;8566;p6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7" name="Google Shape;8567;p6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8" name="Google Shape;8568;p6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9" name="Google Shape;8569;p6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0" name="Google Shape;8570;p6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1" name="Google Shape;8571;p6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2" name="Google Shape;8572;p6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3" name="Google Shape;8573;p6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4" name="Google Shape;8574;p6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5" name="Google Shape;8575;p6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6" name="Google Shape;8576;p6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7" name="Google Shape;8577;p6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8" name="Google Shape;8578;p6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9" name="Google Shape;8579;p6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0" name="Google Shape;8580;p6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1" name="Google Shape;8581;p6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2" name="Google Shape;8582;p6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3" name="Google Shape;8583;p6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4" name="Google Shape;8584;p6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5" name="Google Shape;8585;p6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6" name="Google Shape;8586;p6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7" name="Google Shape;8587;p6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8" name="Google Shape;8588;p6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9" name="Google Shape;8589;p6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0" name="Google Shape;8590;p6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1" name="Google Shape;8591;p6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2" name="Google Shape;8592;p6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3" name="Google Shape;8593;p6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4" name="Google Shape;8594;p6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5" name="Google Shape;8595;p6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6" name="Google Shape;8596;p6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7" name="Google Shape;8597;p6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8" name="Google Shape;8598;p6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9" name="Google Shape;8599;p6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0" name="Google Shape;8600;p6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1" name="Google Shape;8601;p6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2" name="Google Shape;8602;p6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3" name="Google Shape;8603;p6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4" name="Google Shape;8604;p6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5" name="Google Shape;8605;p6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6" name="Google Shape;8606;p6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7" name="Google Shape;8607;p6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8" name="Google Shape;8608;p6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9" name="Google Shape;8609;p6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0" name="Google Shape;8610;p6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1" name="Google Shape;8611;p6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2" name="Google Shape;8612;p6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3" name="Google Shape;8613;p6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4" name="Google Shape;8614;p6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5" name="Google Shape;8615;p6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6" name="Google Shape;8616;p6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7" name="Google Shape;8617;p6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8" name="Google Shape;8618;p6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9" name="Google Shape;8619;p6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0" name="Google Shape;8620;p6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1" name="Google Shape;8621;p6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2" name="Google Shape;8622;p6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3" name="Google Shape;8623;p6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4" name="Google Shape;8624;p6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5" name="Google Shape;8625;p6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6" name="Google Shape;8626;p6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7" name="Google Shape;8627;p6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8" name="Google Shape;8628;p6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9" name="Google Shape;8629;p6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0" name="Google Shape;8630;p6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1" name="Google Shape;8631;p6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2" name="Google Shape;8632;p6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3" name="Google Shape;8633;p6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4" name="Google Shape;8634;p6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5" name="Google Shape;8635;p6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6" name="Google Shape;8636;p6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7" name="Google Shape;8637;p6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8" name="Google Shape;8638;p6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9" name="Google Shape;8639;p6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0" name="Google Shape;8640;p6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1" name="Google Shape;8641;p6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2" name="Google Shape;8642;p6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3" name="Google Shape;8643;p6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4" name="Google Shape;8644;p6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5" name="Google Shape;8645;p6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6" name="Google Shape;8646;p6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7" name="Google Shape;8647;p6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8" name="Google Shape;8648;p6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9" name="Google Shape;8649;p6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0" name="Google Shape;8650;p6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1" name="Google Shape;8651;p6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2" name="Google Shape;8652;p6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3" name="Google Shape;8653;p6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4" name="Google Shape;8654;p6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5" name="Google Shape;8655;p6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6" name="Google Shape;8656;p6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7" name="Google Shape;8657;p6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8" name="Google Shape;8658;p6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9" name="Google Shape;8659;p6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0" name="Google Shape;8660;p6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1" name="Google Shape;8661;p6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2" name="Google Shape;8662;p6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3" name="Google Shape;8663;p6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4" name="Google Shape;8664;p6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5" name="Google Shape;8665;p6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6" name="Google Shape;8666;p6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7" name="Google Shape;8667;p6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8" name="Google Shape;8668;p6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9" name="Google Shape;8669;p6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0" name="Google Shape;8670;p6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1" name="Google Shape;8671;p6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2" name="Google Shape;8672;p6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3" name="Google Shape;8673;p6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4" name="Google Shape;8674;p6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5" name="Google Shape;8675;p6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6" name="Google Shape;8676;p6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7" name="Google Shape;8677;p6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8" name="Google Shape;8678;p6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9" name="Google Shape;8679;p6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0" name="Google Shape;8680;p6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1" name="Google Shape;8681;p6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2" name="Google Shape;8682;p6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3" name="Google Shape;8683;p6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4" name="Google Shape;8684;p6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5" name="Google Shape;8685;p6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6" name="Google Shape;8686;p6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7" name="Google Shape;8687;p6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8" name="Google Shape;8688;p6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9" name="Google Shape;8689;p6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0" name="Google Shape;8690;p6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1" name="Google Shape;8691;p6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2" name="Google Shape;8692;p6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3" name="Google Shape;8693;p6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4" name="Google Shape;8694;p6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5" name="Google Shape;8695;p6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6" name="Google Shape;8696;p6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7" name="Google Shape;8697;p6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8" name="Google Shape;8698;p6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9" name="Google Shape;8699;p6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0" name="Google Shape;8700;p6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1" name="Google Shape;8701;p6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2" name="Google Shape;8702;p6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3" name="Google Shape;8703;p6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4" name="Google Shape;8704;p6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5" name="Google Shape;8705;p6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6" name="Google Shape;8706;p6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7" name="Google Shape;8707;p6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8" name="Google Shape;8708;p6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9" name="Google Shape;8709;p6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0" name="Google Shape;8710;p6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1" name="Google Shape;8711;p6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2" name="Google Shape;8712;p6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3" name="Google Shape;8713;p6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4" name="Google Shape;8714;p6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5" name="Google Shape;8715;p6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6" name="Google Shape;8716;p6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7" name="Google Shape;8717;p6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8" name="Google Shape;8718;p6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9" name="Google Shape;8719;p6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0" name="Google Shape;8720;p6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1" name="Google Shape;8721;p6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2" name="Google Shape;8722;p6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3" name="Google Shape;8723;p6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4" name="Google Shape;8724;p6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5" name="Google Shape;8725;p6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6" name="Google Shape;8726;p6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7" name="Google Shape;8727;p6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8" name="Google Shape;8728;p6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9" name="Google Shape;8729;p6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0" name="Google Shape;8730;p6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1" name="Google Shape;8731;p6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2" name="Google Shape;8732;p6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3" name="Google Shape;8733;p6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4" name="Google Shape;8734;p6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5" name="Google Shape;8735;p6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6" name="Google Shape;8736;p6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7" name="Google Shape;8737;p6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8" name="Google Shape;8738;p6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9" name="Google Shape;8739;p6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0" name="Google Shape;8740;p6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1" name="Google Shape;8741;p6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2" name="Google Shape;8742;p6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3" name="Google Shape;8743;p6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4" name="Google Shape;8744;p6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5" name="Google Shape;8745;p6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6" name="Google Shape;8746;p6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7" name="Google Shape;8747;p6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8" name="Google Shape;8748;p6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9" name="Google Shape;8749;p6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0" name="Google Shape;8750;p6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1" name="Google Shape;8751;p6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2" name="Google Shape;8752;p6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3" name="Google Shape;8753;p6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4" name="Google Shape;8754;p6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5" name="Google Shape;8755;p6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6" name="Google Shape;8756;p6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7" name="Google Shape;8757;p6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8" name="Google Shape;8758;p6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9" name="Google Shape;8759;p6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0" name="Google Shape;8760;p6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1" name="Google Shape;8761;p6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2" name="Google Shape;8762;p6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3" name="Google Shape;8763;p6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4" name="Google Shape;8764;p6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5" name="Google Shape;8765;p6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6" name="Google Shape;8766;p6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7" name="Google Shape;8767;p6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8" name="Google Shape;8768;p6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9" name="Google Shape;8769;p6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0" name="Google Shape;8770;p6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1" name="Google Shape;8771;p6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2" name="Google Shape;8772;p6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3" name="Google Shape;8773;p6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4" name="Google Shape;8774;p6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5" name="Google Shape;8775;p6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6" name="Google Shape;8776;p6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7" name="Google Shape;8777;p6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8" name="Google Shape;8778;p6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9" name="Google Shape;8779;p6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0" name="Google Shape;8780;p6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1" name="Google Shape;8781;p6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2" name="Google Shape;8782;p6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3" name="Google Shape;8783;p6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4" name="Google Shape;8784;p6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5" name="Google Shape;8785;p6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6" name="Google Shape;8786;p6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7" name="Google Shape;8787;p6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8" name="Google Shape;8788;p6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9" name="Google Shape;8789;p6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0" name="Google Shape;8790;p6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1" name="Google Shape;8791;p6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2" name="Google Shape;8792;p6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3" name="Google Shape;8793;p6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4" name="Google Shape;8794;p6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5" name="Google Shape;8795;p6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6" name="Google Shape;8796;p6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7" name="Google Shape;8797;p6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8" name="Google Shape;8798;p6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9" name="Google Shape;8799;p6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0" name="Google Shape;8800;p6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1" name="Google Shape;8801;p6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2" name="Google Shape;8802;p6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3" name="Google Shape;8803;p6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4" name="Google Shape;8804;p6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5" name="Google Shape;8805;p6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6" name="Google Shape;8806;p6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7" name="Google Shape;8807;p6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8" name="Google Shape;8808;p6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9" name="Google Shape;8809;p6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0" name="Google Shape;8810;p6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1" name="Google Shape;8811;p6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2" name="Google Shape;8812;p6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3" name="Google Shape;8813;p6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4" name="Google Shape;8814;p6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5" name="Google Shape;8815;p6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6" name="Google Shape;8816;p6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7" name="Google Shape;8817;p6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8" name="Google Shape;8818;p6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9" name="Google Shape;8819;p6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0" name="Google Shape;8820;p6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1" name="Google Shape;8821;p6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2" name="Google Shape;8822;p6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3" name="Google Shape;8823;p6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4" name="Google Shape;8824;p6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5" name="Google Shape;8825;p6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6" name="Google Shape;8826;p6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7" name="Google Shape;8827;p6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8" name="Google Shape;8828;p6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9" name="Google Shape;8829;p6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0" name="Google Shape;8830;p6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1" name="Google Shape;8831;p6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2" name="Google Shape;8832;p6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3" name="Google Shape;8833;p6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4" name="Google Shape;8834;p6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5" name="Google Shape;8835;p6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6" name="Google Shape;8836;p6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7" name="Google Shape;8837;p6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8" name="Google Shape;8838;p6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9" name="Google Shape;8839;p6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0" name="Google Shape;8840;p6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1" name="Google Shape;8841;p6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2" name="Google Shape;8842;p6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3" name="Google Shape;8843;p6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4" name="Google Shape;8844;p6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5" name="Google Shape;8845;p6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6" name="Google Shape;8846;p6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7" name="Google Shape;8847;p6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8" name="Google Shape;8848;p6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9" name="Google Shape;8849;p6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0" name="Google Shape;8850;p6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1" name="Google Shape;8851;p6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2" name="Google Shape;8852;p6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3" name="Google Shape;8853;p6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4" name="Google Shape;8854;p6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5" name="Google Shape;8855;p6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6" name="Google Shape;8856;p6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7" name="Google Shape;8857;p6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8" name="Google Shape;8858;p6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9" name="Google Shape;8859;p6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0" name="Google Shape;8860;p6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1" name="Google Shape;8861;p6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2" name="Google Shape;8862;p6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3" name="Google Shape;8863;p6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4" name="Google Shape;8864;p6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5" name="Google Shape;8865;p6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6" name="Google Shape;8866;p6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7" name="Google Shape;8867;p6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8" name="Google Shape;8868;p6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9" name="Google Shape;8869;p6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0" name="Google Shape;8870;p6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1" name="Google Shape;8871;p6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2" name="Google Shape;8872;p6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3" name="Google Shape;8873;p6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4" name="Google Shape;8874;p6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5" name="Google Shape;8875;p6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6" name="Google Shape;8876;p6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7" name="Google Shape;8877;p6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8" name="Google Shape;8878;p6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9" name="Google Shape;8879;p6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0" name="Google Shape;8880;p6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1" name="Google Shape;8881;p6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2" name="Google Shape;8882;p6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3" name="Google Shape;8883;p6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4" name="Google Shape;8884;p6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5" name="Google Shape;8885;p6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6" name="Google Shape;8886;p6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7" name="Google Shape;8887;p6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8" name="Google Shape;8888;p6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9" name="Google Shape;8889;p6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0" name="Google Shape;8890;p6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1" name="Google Shape;8891;p6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2" name="Google Shape;8892;p6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3" name="Google Shape;8893;p6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4" name="Google Shape;8894;p6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5" name="Google Shape;8895;p6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6" name="Google Shape;8896;p6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7" name="Google Shape;8897;p6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8" name="Google Shape;8898;p6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9" name="Google Shape;8899;p6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0" name="Google Shape;8900;p6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1" name="Google Shape;8901;p6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2" name="Google Shape;8902;p6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3" name="Google Shape;8903;p6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4" name="Google Shape;8904;p6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5" name="Google Shape;8905;p6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6" name="Google Shape;8906;p6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7" name="Google Shape;8907;p6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8" name="Google Shape;8908;p6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9" name="Google Shape;8909;p6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0" name="Google Shape;8910;p6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1" name="Google Shape;8911;p6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2" name="Google Shape;8912;p6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3" name="Google Shape;8913;p6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4" name="Google Shape;8914;p6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5" name="Google Shape;8915;p6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6" name="Google Shape;8916;p6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7" name="Google Shape;8917;p6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8" name="Google Shape;8918;p6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9" name="Google Shape;8919;p6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0" name="Google Shape;8920;p6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1" name="Google Shape;8921;p6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2" name="Google Shape;8922;p6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3" name="Google Shape;8923;p6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4" name="Google Shape;8924;p6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5" name="Google Shape;8925;p6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6" name="Google Shape;8926;p6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7" name="Google Shape;8927;p6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8" name="Google Shape;8928;p6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9" name="Google Shape;8929;p6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0" name="Google Shape;8930;p6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1" name="Google Shape;8931;p6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2" name="Google Shape;8932;p6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3" name="Google Shape;8933;p6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4" name="Google Shape;8934;p6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5" name="Google Shape;8935;p6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6" name="Google Shape;8936;p6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7" name="Google Shape;8937;p6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8" name="Google Shape;8938;p6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9" name="Google Shape;8939;p6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0" name="Google Shape;8940;p6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1" name="Google Shape;8941;p6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2" name="Google Shape;8942;p6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3" name="Google Shape;8943;p6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4" name="Google Shape;8944;p6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5" name="Google Shape;8945;p6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6" name="Google Shape;8946;p6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7" name="Google Shape;8947;p6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8" name="Google Shape;8948;p6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9" name="Google Shape;8949;p6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0" name="Google Shape;8950;p6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1" name="Google Shape;8951;p6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2" name="Google Shape;8952;p6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3" name="Google Shape;8953;p6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4" name="Google Shape;8954;p6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5" name="Google Shape;8955;p6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6" name="Google Shape;8956;p6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7" name="Google Shape;8957;p6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8" name="Google Shape;8958;p6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9" name="Google Shape;8959;p6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0" name="Google Shape;8960;p6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1" name="Google Shape;8961;p6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2" name="Google Shape;8962;p6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3" name="Google Shape;8963;p6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4" name="Google Shape;8964;p6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5" name="Google Shape;8965;p6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6" name="Google Shape;8966;p6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7" name="Google Shape;8967;p6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8" name="Google Shape;8968;p6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9" name="Google Shape;8969;p6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0" name="Google Shape;8970;p6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1" name="Google Shape;8971;p6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2" name="Google Shape;8972;p6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3" name="Google Shape;8973;p6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4" name="Google Shape;8974;p6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5" name="Google Shape;8975;p6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6" name="Google Shape;8976;p6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7" name="Google Shape;8977;p6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8" name="Google Shape;8978;p6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9" name="Google Shape;8979;p6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0" name="Google Shape;8980;p6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1" name="Google Shape;8981;p6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2" name="Google Shape;8982;p6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3" name="Google Shape;8983;p6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4" name="Google Shape;8984;p6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5" name="Google Shape;8985;p6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6" name="Google Shape;8986;p6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7" name="Google Shape;8987;p6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8" name="Google Shape;8988;p6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9" name="Google Shape;8989;p6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0" name="Google Shape;8990;p6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1" name="Google Shape;8991;p6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2" name="Google Shape;8992;p6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3" name="Google Shape;8993;p6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4" name="Google Shape;8994;p6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5" name="Google Shape;8995;p6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6" name="Google Shape;8996;p6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7" name="Google Shape;8997;p6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8" name="Google Shape;8998;p6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9" name="Google Shape;8999;p6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0" name="Google Shape;9000;p6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1" name="Google Shape;9001;p6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2" name="Google Shape;9002;p6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3" name="Google Shape;9003;p6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4" name="Google Shape;9004;p6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5" name="Google Shape;9005;p6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6" name="Google Shape;9006;p6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7" name="Google Shape;9007;p6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8" name="Google Shape;9008;p6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9" name="Google Shape;9009;p6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0" name="Google Shape;9010;p6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1" name="Google Shape;9011;p6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2" name="Google Shape;9012;p6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3" name="Google Shape;9013;p6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4" name="Google Shape;9014;p6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5" name="Google Shape;9015;p6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6" name="Google Shape;9016;p6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7" name="Google Shape;9017;p6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8" name="Google Shape;9018;p6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9" name="Google Shape;9019;p6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0" name="Google Shape;9020;p6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1" name="Google Shape;9021;p6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2" name="Google Shape;9022;p6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3" name="Google Shape;9023;p6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4" name="Google Shape;9024;p6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5" name="Google Shape;9025;p6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6" name="Google Shape;9026;p6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7" name="Google Shape;9027;p6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8" name="Google Shape;9028;p6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9" name="Google Shape;9029;p6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0" name="Google Shape;9030;p6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1" name="Google Shape;9031;p6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2" name="Google Shape;9032;p6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3" name="Google Shape;9033;p6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4" name="Google Shape;9034;p6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5" name="Google Shape;9035;p6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6" name="Google Shape;9036;p6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7" name="Google Shape;9037;p6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8" name="Google Shape;9038;p6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9" name="Google Shape;9039;p6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0" name="Google Shape;9040;p6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1" name="Google Shape;9041;p6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2" name="Google Shape;9042;p6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3" name="Google Shape;9043;p6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4" name="Google Shape;9044;p6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5" name="Google Shape;9045;p6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6" name="Google Shape;9046;p6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7" name="Google Shape;9047;p6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8" name="Google Shape;9048;p6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9" name="Google Shape;9049;p6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0" name="Google Shape;9050;p6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1" name="Google Shape;9051;p6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2" name="Google Shape;9052;p6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3" name="Google Shape;9053;p6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4" name="Google Shape;9054;p6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5" name="Google Shape;9055;p6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6" name="Google Shape;9056;p6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7" name="Google Shape;9057;p6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8" name="Google Shape;9058;p6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9" name="Google Shape;9059;p6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0" name="Google Shape;9060;p6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1" name="Google Shape;9061;p6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2" name="Google Shape;9062;p6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3" name="Google Shape;9063;p6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4" name="Google Shape;9064;p6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5" name="Google Shape;9065;p6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6" name="Google Shape;9066;p6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7" name="Google Shape;9067;p6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8" name="Google Shape;9068;p6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9" name="Google Shape;9069;p6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0" name="Google Shape;9070;p6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1" name="Google Shape;9071;p6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2" name="Google Shape;9072;p6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3" name="Google Shape;9073;p6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4" name="Google Shape;9074;p6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5" name="Google Shape;9075;p6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6" name="Google Shape;9076;p6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7" name="Google Shape;9077;p6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8" name="Google Shape;9078;p6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9" name="Google Shape;9079;p6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0" name="Google Shape;9080;p6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1" name="Google Shape;9081;p6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2" name="Google Shape;9082;p6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3" name="Google Shape;9083;p6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4" name="Google Shape;9084;p6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5" name="Google Shape;9085;p6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6" name="Google Shape;9086;p6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7" name="Google Shape;9087;p6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8" name="Google Shape;9088;p6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9" name="Google Shape;9089;p6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0" name="Google Shape;9090;p6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1" name="Google Shape;9091;p6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2" name="Google Shape;9092;p6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3" name="Google Shape;9093;p6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4" name="Google Shape;9094;p6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5" name="Google Shape;9095;p6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6" name="Google Shape;9096;p6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7" name="Google Shape;9097;p6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8" name="Google Shape;9098;p6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9" name="Google Shape;9099;p6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0" name="Google Shape;9100;p6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1" name="Google Shape;9101;p6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2" name="Google Shape;9102;p6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3" name="Google Shape;9103;p6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4" name="Google Shape;9104;p6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5" name="Google Shape;9105;p6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6" name="Google Shape;9106;p6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7" name="Google Shape;9107;p6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8" name="Google Shape;9108;p6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9" name="Google Shape;9109;p6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0" name="Google Shape;9110;p6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1" name="Google Shape;9111;p6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2" name="Google Shape;9112;p6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3" name="Google Shape;9113;p6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4" name="Google Shape;9114;p6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5" name="Google Shape;9115;p6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6" name="Google Shape;9116;p6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7" name="Google Shape;9117;p6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8" name="Google Shape;9118;p6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9" name="Google Shape;9119;p6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0" name="Google Shape;9120;p6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1" name="Google Shape;9121;p6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2" name="Google Shape;9122;p6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3" name="Google Shape;9123;p6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4" name="Google Shape;9124;p6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5" name="Google Shape;9125;p6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6" name="Google Shape;9126;p6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7" name="Google Shape;9127;p6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8" name="Google Shape;9128;p6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9" name="Google Shape;9129;p6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0" name="Google Shape;9130;p6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1" name="Google Shape;9131;p6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2" name="Google Shape;9132;p6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3" name="Google Shape;9133;p6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4" name="Google Shape;9134;p6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5" name="Google Shape;9135;p6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6" name="Google Shape;9136;p6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7" name="Google Shape;9137;p6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8" name="Google Shape;9138;p6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9" name="Google Shape;9139;p6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0" name="Google Shape;9140;p6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1" name="Google Shape;9141;p6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2" name="Google Shape;9142;p6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3" name="Google Shape;9143;p6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4" name="Google Shape;9144;p6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5" name="Google Shape;9145;p6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6" name="Google Shape;9146;p6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7" name="Google Shape;9147;p6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8" name="Google Shape;9148;p6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9" name="Google Shape;9149;p6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0" name="Google Shape;9150;p6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1" name="Google Shape;9151;p6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2" name="Google Shape;9152;p6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3" name="Google Shape;9153;p6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4" name="Google Shape;9154;p6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5" name="Google Shape;9155;p6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6" name="Google Shape;9156;p6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7" name="Google Shape;9157;p6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8" name="Google Shape;9158;p6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9" name="Google Shape;9159;p6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0" name="Google Shape;9160;p6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1" name="Google Shape;9161;p6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2" name="Google Shape;9162;p6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3" name="Google Shape;9163;p6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4" name="Google Shape;9164;p6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5" name="Google Shape;9165;p6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6" name="Google Shape;9166;p6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7" name="Google Shape;9167;p6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8" name="Google Shape;9168;p6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9" name="Google Shape;9169;p6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0" name="Google Shape;9170;p6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1" name="Google Shape;9171;p6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2" name="Google Shape;9172;p6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3" name="Google Shape;9173;p6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4" name="Google Shape;9174;p6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5" name="Google Shape;9175;p6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6" name="Google Shape;9176;p6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7" name="Google Shape;9177;p6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8" name="Google Shape;9178;p6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9" name="Google Shape;9179;p6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0" name="Google Shape;9180;p6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1" name="Google Shape;9181;p6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2" name="Google Shape;9182;p6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3" name="Google Shape;9183;p6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4" name="Google Shape;9184;p6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5" name="Google Shape;9185;p6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6" name="Google Shape;9186;p6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7" name="Google Shape;9187;p6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8" name="Google Shape;9188;p6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9" name="Google Shape;9189;p6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0" name="Google Shape;9190;p6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1" name="Google Shape;9191;p6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2" name="Google Shape;9192;p6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3" name="Google Shape;9193;p6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4" name="Google Shape;9194;p6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5" name="Google Shape;9195;p6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6" name="Google Shape;9196;p6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7" name="Google Shape;9197;p6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8" name="Google Shape;9198;p6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9" name="Google Shape;9199;p6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0" name="Google Shape;9200;p6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1" name="Google Shape;9201;p6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2" name="Google Shape;9202;p6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3" name="Google Shape;9203;p6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4" name="Google Shape;9204;p6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5" name="Google Shape;9205;p6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6" name="Google Shape;9206;p6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7" name="Google Shape;9207;p6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8" name="Google Shape;9208;p6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9" name="Google Shape;9209;p6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0" name="Google Shape;9210;p6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1" name="Google Shape;9211;p6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2" name="Google Shape;9212;p6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3" name="Google Shape;9213;p6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4" name="Google Shape;9214;p6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5" name="Google Shape;9215;p6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6" name="Google Shape;9216;p6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7" name="Google Shape;9217;p6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8" name="Google Shape;9218;p6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9" name="Google Shape;9219;p6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0" name="Google Shape;9220;p6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1" name="Google Shape;9221;p6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2" name="Google Shape;9222;p6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3" name="Google Shape;9223;p6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4" name="Google Shape;9224;p6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5" name="Google Shape;9225;p6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6" name="Google Shape;9226;p6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7" name="Google Shape;9227;p6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8" name="Google Shape;9228;p6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9" name="Google Shape;9229;p6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0" name="Google Shape;9230;p6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1" name="Google Shape;9231;p6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2" name="Google Shape;9232;p6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3" name="Google Shape;9233;p6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4" name="Google Shape;9234;p6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5" name="Google Shape;9235;p6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6" name="Google Shape;9236;p6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7" name="Google Shape;9237;p6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8" name="Google Shape;9238;p6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9" name="Google Shape;9239;p6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0" name="Google Shape;9240;p6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1" name="Google Shape;9241;p6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2" name="Google Shape;9242;p6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3" name="Google Shape;9243;p6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4" name="Google Shape;9244;p6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5" name="Google Shape;9245;p6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6" name="Google Shape;9246;p6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7" name="Google Shape;9247;p6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8" name="Google Shape;9248;p6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9" name="Google Shape;9249;p6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0" name="Google Shape;9250;p6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1" name="Google Shape;9251;p6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2" name="Google Shape;9252;p6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3" name="Google Shape;9253;p6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4" name="Google Shape;9254;p6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5" name="Google Shape;9255;p6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6" name="Google Shape;9256;p6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7" name="Google Shape;9257;p6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8" name="Google Shape;9258;p6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9" name="Google Shape;9259;p6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0" name="Google Shape;9260;p6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1" name="Google Shape;9261;p6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2" name="Google Shape;9262;p6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3" name="Google Shape;9263;p6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4" name="Google Shape;9264;p6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5" name="Google Shape;9265;p6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6" name="Google Shape;9266;p6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7" name="Google Shape;9267;p6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8" name="Google Shape;9268;p6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9" name="Google Shape;9269;p6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0" name="Google Shape;9270;p6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1" name="Google Shape;9271;p6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2" name="Google Shape;9272;p6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3" name="Google Shape;9273;p6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4" name="Google Shape;9274;p6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5" name="Google Shape;9275;p6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6" name="Google Shape;9276;p6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7" name="Google Shape;9277;p6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8" name="Google Shape;9278;p6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9" name="Google Shape;9279;p6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0" name="Google Shape;9280;p6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1" name="Google Shape;9281;p6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2" name="Google Shape;9282;p6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3" name="Google Shape;9283;p6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4" name="Google Shape;9284;p6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5" name="Google Shape;9285;p6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6" name="Google Shape;9286;p6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7" name="Google Shape;9287;p6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8" name="Google Shape;9288;p6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9" name="Google Shape;9289;p6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0" name="Google Shape;9290;p6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1" name="Google Shape;9291;p6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2" name="Google Shape;9292;p6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3" name="Google Shape;9293;p6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4" name="Google Shape;9294;p6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5" name="Google Shape;9295;p6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6" name="Google Shape;9296;p6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7" name="Google Shape;9297;p6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8" name="Google Shape;9298;p6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9" name="Google Shape;9299;p6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0" name="Google Shape;9300;p6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1" name="Google Shape;9301;p6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2" name="Google Shape;9302;p6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3" name="Google Shape;9303;p6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4" name="Google Shape;9304;p6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5" name="Google Shape;9305;p6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6" name="Google Shape;9306;p6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7" name="Google Shape;9307;p6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8" name="Google Shape;9308;p6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9" name="Google Shape;9309;p6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0" name="Google Shape;9310;p6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1" name="Google Shape;9311;p6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2" name="Google Shape;9312;p6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3" name="Google Shape;9313;p6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4" name="Google Shape;9314;p6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5" name="Google Shape;9315;p6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6" name="Google Shape;9316;p6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7" name="Google Shape;9317;p6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8" name="Google Shape;9318;p6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9" name="Google Shape;9319;p6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0" name="Google Shape;9320;p6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1" name="Google Shape;9321;p6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2" name="Google Shape;9322;p6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3" name="Google Shape;9323;p6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4" name="Google Shape;9324;p6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5" name="Google Shape;9325;p6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6" name="Google Shape;9326;p6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7" name="Google Shape;9327;p6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8" name="Google Shape;9328;p6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9" name="Google Shape;9329;p6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0" name="Google Shape;9330;p6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1" name="Google Shape;9331;p6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2" name="Google Shape;9332;p6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3" name="Google Shape;9333;p6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4" name="Google Shape;9334;p6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5" name="Google Shape;9335;p6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6" name="Google Shape;9336;p6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7" name="Google Shape;9337;p6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8" name="Google Shape;9338;p6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9" name="Google Shape;9339;p6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0" name="Google Shape;9340;p6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1" name="Google Shape;9341;p6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2" name="Google Shape;9342;p6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3" name="Google Shape;9343;p6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4" name="Google Shape;9344;p6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5" name="Google Shape;9345;p6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6" name="Google Shape;9346;p6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7" name="Google Shape;9347;p6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8" name="Google Shape;9348;p6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9" name="Google Shape;9349;p6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0" name="Google Shape;9350;p6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1" name="Google Shape;9351;p6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2" name="Google Shape;9352;p6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3" name="Google Shape;9353;p6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4" name="Google Shape;9354;p6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5" name="Google Shape;9355;p6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6" name="Google Shape;9356;p6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7" name="Google Shape;9357;p6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8" name="Google Shape;9358;p6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9" name="Google Shape;9359;p6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0" name="Google Shape;9360;p6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1" name="Google Shape;9361;p6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2" name="Google Shape;9362;p6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3" name="Google Shape;9363;p6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4" name="Google Shape;9364;p6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5" name="Google Shape;9365;p6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6" name="Google Shape;9366;p6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7" name="Google Shape;9367;p6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8" name="Google Shape;9368;p6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9" name="Google Shape;9369;p6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0" name="Google Shape;9370;p6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1" name="Google Shape;9371;p6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2" name="Google Shape;9372;p6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3" name="Google Shape;9373;p6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4" name="Google Shape;9374;p6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5" name="Google Shape;9375;p6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6" name="Google Shape;9376;p6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7" name="Google Shape;9377;p6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8" name="Google Shape;9378;p6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9" name="Google Shape;9379;p6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0" name="Google Shape;9380;p6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1" name="Google Shape;9381;p6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2" name="Google Shape;9382;p6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3" name="Google Shape;9383;p6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4" name="Google Shape;9384;p6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5" name="Google Shape;9385;p6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6" name="Google Shape;9386;p6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7" name="Google Shape;9387;p6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8" name="Google Shape;9388;p6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9" name="Google Shape;9389;p6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0" name="Google Shape;9390;p6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1" name="Google Shape;9391;p6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2" name="Google Shape;9392;p6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3" name="Google Shape;9393;p6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4" name="Google Shape;9394;p6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5" name="Google Shape;9395;p6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6" name="Google Shape;9396;p6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7" name="Google Shape;9397;p6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8" name="Google Shape;9398;p6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9" name="Google Shape;9399;p6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0" name="Google Shape;9400;p6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1" name="Google Shape;9401;p6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2" name="Google Shape;9402;p6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3" name="Google Shape;9403;p6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4" name="Google Shape;9404;p6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5" name="Google Shape;9405;p6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6" name="Google Shape;9406;p6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7" name="Google Shape;9407;p6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8" name="Google Shape;9408;p6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9" name="Google Shape;9409;p6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0" name="Google Shape;9410;p6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1" name="Google Shape;9411;p6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2" name="Google Shape;9412;p6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3" name="Google Shape;9413;p6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4" name="Google Shape;9414;p6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5" name="Google Shape;9415;p6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6" name="Google Shape;9416;p6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7" name="Google Shape;9417;p6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8" name="Google Shape;9418;p6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9" name="Google Shape;9419;p6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0" name="Google Shape;9420;p6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1" name="Google Shape;9421;p6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2" name="Google Shape;9422;p6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3" name="Google Shape;9423;p6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4" name="Google Shape;9424;p6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5" name="Google Shape;9425;p6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6" name="Google Shape;9426;p6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7" name="Google Shape;9427;p6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8" name="Google Shape;9428;p6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9" name="Google Shape;9429;p6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0" name="Google Shape;9430;p6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1" name="Google Shape;9431;p6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2" name="Google Shape;9432;p6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3" name="Google Shape;9433;p6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4" name="Google Shape;9434;p6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5" name="Google Shape;9435;p6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6" name="Google Shape;9436;p6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7" name="Google Shape;9437;p6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8" name="Google Shape;9438;p6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9" name="Google Shape;9439;p6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0" name="Google Shape;9440;p6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1" name="Google Shape;9441;p6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2" name="Google Shape;9442;p6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3" name="Google Shape;9443;p6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4" name="Google Shape;9444;p6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5" name="Google Shape;9445;p6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6" name="Google Shape;9446;p6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7" name="Google Shape;9447;p6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8" name="Google Shape;9448;p6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9" name="Google Shape;9449;p6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0" name="Google Shape;9450;p6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1" name="Google Shape;9451;p6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2" name="Google Shape;9452;p6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3" name="Google Shape;9453;p6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4" name="Google Shape;9454;p6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5" name="Google Shape;9455;p6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6" name="Google Shape;9456;p6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7" name="Google Shape;9457;p6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8" name="Google Shape;9458;p6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9" name="Google Shape;9459;p6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0" name="Google Shape;9460;p6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1" name="Google Shape;9461;p6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2" name="Google Shape;9462;p6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3" name="Google Shape;9463;p6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4" name="Google Shape;9464;p6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5" name="Google Shape;9465;p6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6" name="Google Shape;9466;p6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7" name="Google Shape;9467;p6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8" name="Google Shape;9468;p6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9" name="Google Shape;9469;p6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0" name="Google Shape;9470;p6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1" name="Google Shape;9471;p6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2" name="Google Shape;9472;p6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3" name="Google Shape;9473;p6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4" name="Google Shape;9474;p6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5" name="Google Shape;9475;p6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6" name="Google Shape;9476;p6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7" name="Google Shape;9477;p6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8" name="Google Shape;9478;p6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9" name="Google Shape;9479;p6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0" name="Google Shape;9480;p6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1" name="Google Shape;9481;p6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2" name="Google Shape;9482;p6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3" name="Google Shape;9483;p6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4" name="Google Shape;9484;p6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5" name="Google Shape;9485;p6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6" name="Google Shape;9486;p6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7" name="Google Shape;9487;p6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8" name="Google Shape;9488;p6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9" name="Google Shape;9489;p6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0" name="Google Shape;9490;p6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1" name="Google Shape;9491;p6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2" name="Google Shape;9492;p6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3" name="Google Shape;9493;p6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4" name="Google Shape;9494;p6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5" name="Google Shape;9495;p6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6" name="Google Shape;9496;p6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7" name="Google Shape;9497;p6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8" name="Google Shape;9498;p6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9" name="Google Shape;9499;p6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0" name="Google Shape;9500;p6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1" name="Google Shape;9501;p6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2" name="Google Shape;9502;p6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3" name="Google Shape;9503;p6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4" name="Google Shape;9504;p6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5" name="Google Shape;9505;p6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6" name="Google Shape;9506;p6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7" name="Google Shape;9507;p6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8" name="Google Shape;9508;p6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9" name="Google Shape;9509;p6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0" name="Google Shape;9510;p6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1" name="Google Shape;9511;p6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2" name="Google Shape;9512;p6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3" name="Google Shape;9513;p6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4" name="Google Shape;9514;p6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5" name="Google Shape;9515;p6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6" name="Google Shape;9516;p6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7" name="Google Shape;9517;p6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8" name="Google Shape;9518;p6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9" name="Google Shape;9519;p6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0" name="Google Shape;9520;p6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1" name="Google Shape;9521;p6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2" name="Google Shape;9522;p6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3" name="Google Shape;9523;p6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4" name="Google Shape;9524;p6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5" name="Google Shape;9525;p6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6" name="Google Shape;9526;p6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7" name="Google Shape;9527;p6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8" name="Google Shape;9528;p6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9" name="Google Shape;9529;p6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0" name="Google Shape;9530;p6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1" name="Google Shape;9531;p6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2" name="Google Shape;9532;p6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3" name="Google Shape;9533;p6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4" name="Google Shape;9534;p6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5" name="Google Shape;9535;p6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6" name="Google Shape;9536;p6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7" name="Google Shape;9537;p6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8" name="Google Shape;9538;p6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9" name="Google Shape;9539;p6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0" name="Google Shape;9540;p6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1" name="Google Shape;9541;p6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2" name="Google Shape;9542;p6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3" name="Google Shape;9543;p6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4" name="Google Shape;9544;p6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5" name="Google Shape;9545;p6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6" name="Google Shape;9546;p6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7" name="Google Shape;9547;p6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8" name="Google Shape;9548;p6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9" name="Google Shape;9549;p6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0" name="Google Shape;9550;p6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1" name="Google Shape;9551;p6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2" name="Google Shape;9552;p6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3" name="Google Shape;9553;p6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4" name="Google Shape;9554;p6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5" name="Google Shape;9555;p6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6" name="Google Shape;9556;p6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7" name="Google Shape;9557;p6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8" name="Google Shape;9558;p6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9" name="Google Shape;9559;p6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0" name="Google Shape;9560;p6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1" name="Google Shape;9561;p6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2" name="Google Shape;9562;p6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3" name="Google Shape;9563;p6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4" name="Google Shape;9564;p6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5" name="Google Shape;9565;p6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6" name="Google Shape;9566;p6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7" name="Google Shape;9567;p6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8" name="Google Shape;9568;p6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9" name="Google Shape;9569;p6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0" name="Google Shape;9570;p6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1" name="Google Shape;9571;p6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2" name="Google Shape;9572;p6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3" name="Google Shape;9573;p6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4" name="Google Shape;9574;p6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5" name="Google Shape;9575;p6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6" name="Google Shape;9576;p6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7" name="Google Shape;9577;p6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8" name="Google Shape;9578;p6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9" name="Google Shape;9579;p6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0" name="Google Shape;9580;p6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1" name="Google Shape;9581;p6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2" name="Google Shape;9582;p6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3" name="Google Shape;9583;p6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4" name="Google Shape;9584;p6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5" name="Google Shape;9585;p6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6" name="Google Shape;9586;p6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7" name="Google Shape;9587;p6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8" name="Google Shape;9588;p6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9" name="Google Shape;9589;p6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0" name="Google Shape;9590;p6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1" name="Google Shape;9591;p6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2" name="Google Shape;9592;p6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3" name="Google Shape;9593;p6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4" name="Google Shape;9594;p6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5" name="Google Shape;9595;p6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6" name="Google Shape;9596;p6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7" name="Google Shape;9597;p6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8" name="Google Shape;9598;p6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9" name="Google Shape;9599;p6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0" name="Google Shape;9600;p6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1" name="Google Shape;9601;p6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2" name="Google Shape;9602;p6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3" name="Google Shape;9603;p6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4" name="Google Shape;9604;p6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5" name="Google Shape;9605;p6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6" name="Google Shape;9606;p6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7" name="Google Shape;9607;p6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8" name="Google Shape;9608;p6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9" name="Google Shape;9609;p6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0" name="Google Shape;9610;p6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1" name="Google Shape;9611;p6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2" name="Google Shape;9612;p6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3" name="Google Shape;9613;p6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4" name="Google Shape;9614;p6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5" name="Google Shape;9615;p6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6" name="Google Shape;9616;p6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7" name="Google Shape;9617;p6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8" name="Google Shape;9618;p6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9" name="Google Shape;9619;p6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0" name="Google Shape;9620;p6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1" name="Google Shape;9621;p6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2" name="Google Shape;9622;p6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3" name="Google Shape;9623;p6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4" name="Google Shape;9624;p6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5" name="Google Shape;9625;p6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6" name="Google Shape;9626;p6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7" name="Google Shape;9627;p6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8" name="Google Shape;9628;p6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9" name="Google Shape;9629;p6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0" name="Google Shape;9630;p6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1" name="Google Shape;9631;p6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2" name="Google Shape;9632;p6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3" name="Google Shape;9633;p6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4" name="Google Shape;9634;p6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5" name="Google Shape;9635;p6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6" name="Google Shape;9636;p6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7" name="Google Shape;9637;p6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8" name="Google Shape;9638;p6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9" name="Google Shape;9639;p6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0" name="Google Shape;9640;p6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1" name="Google Shape;9641;p6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2" name="Google Shape;9642;p6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3" name="Google Shape;9643;p6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4" name="Google Shape;9644;p6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5" name="Google Shape;9645;p6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6" name="Google Shape;9646;p6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7" name="Google Shape;9647;p6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8" name="Google Shape;9648;p6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9" name="Google Shape;9649;p6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0" name="Google Shape;9650;p6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1" name="Google Shape;9651;p6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2" name="Google Shape;9652;p6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3" name="Google Shape;9653;p6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4" name="Google Shape;9654;p6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5" name="Google Shape;9655;p6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6" name="Google Shape;9656;p6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7" name="Google Shape;9657;p6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8" name="Google Shape;9658;p6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9" name="Google Shape;9659;p6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0" name="Google Shape;9660;p6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1" name="Google Shape;9661;p6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2" name="Google Shape;9662;p6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3" name="Google Shape;9663;p6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4" name="Google Shape;9664;p6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5" name="Google Shape;9665;p6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6" name="Google Shape;9666;p6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7" name="Google Shape;9667;p6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8" name="Google Shape;9668;p6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9" name="Google Shape;9669;p6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0" name="Google Shape;9670;p6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1" name="Google Shape;9671;p6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2" name="Google Shape;9672;p6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3" name="Google Shape;9673;p6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4" name="Google Shape;9674;p6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5" name="Google Shape;9675;p6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6" name="Google Shape;9676;p6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7" name="Google Shape;9677;p6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8" name="Google Shape;9678;p6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9" name="Google Shape;9679;p6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0" name="Google Shape;9680;p6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1" name="Google Shape;9681;p6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2" name="Google Shape;9682;p6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3" name="Google Shape;9683;p6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4" name="Google Shape;9684;p6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5" name="Google Shape;9685;p6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6" name="Google Shape;9686;p6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7" name="Google Shape;9687;p6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8" name="Google Shape;9688;p6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9" name="Google Shape;9689;p6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0" name="Google Shape;9690;p6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1" name="Google Shape;9691;p6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2" name="Google Shape;9692;p6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3" name="Google Shape;9693;p6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4" name="Google Shape;9694;p6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5" name="Google Shape;9695;p6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6" name="Google Shape;9696;p6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7" name="Google Shape;9697;p6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8" name="Google Shape;9698;p6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9" name="Google Shape;9699;p6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0" name="Google Shape;9700;p6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1" name="Google Shape;9701;p6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2" name="Google Shape;9702;p6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3" name="Google Shape;9703;p6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4" name="Google Shape;9704;p6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5" name="Google Shape;9705;p6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6" name="Google Shape;9706;p6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7" name="Google Shape;9707;p6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8" name="Google Shape;9708;p6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9" name="Google Shape;9709;p6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0" name="Google Shape;9710;p6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1" name="Google Shape;9711;p6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2" name="Google Shape;9712;p6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3" name="Google Shape;9713;p6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4" name="Google Shape;9714;p6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5" name="Google Shape;9715;p6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6" name="Google Shape;9716;p6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7" name="Google Shape;9717;p6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8" name="Google Shape;9718;p6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9" name="Google Shape;9719;p6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0" name="Google Shape;9720;p6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1" name="Google Shape;9721;p6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2" name="Google Shape;9722;p6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3" name="Google Shape;9723;p6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4" name="Google Shape;9724;p6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5" name="Google Shape;9725;p6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6" name="Google Shape;9726;p6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7" name="Google Shape;9727;p6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8" name="Google Shape;9728;p6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9" name="Google Shape;9729;p6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0" name="Google Shape;9730;p6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1" name="Google Shape;9731;p6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2" name="Google Shape;9732;p6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3" name="Google Shape;9733;p6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4" name="Google Shape;9734;p6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5" name="Google Shape;9735;p6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6" name="Google Shape;9736;p6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7" name="Google Shape;9737;p6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8" name="Google Shape;9738;p6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9" name="Google Shape;9739;p6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0" name="Google Shape;9740;p6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1" name="Google Shape;9741;p6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2" name="Google Shape;9742;p6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3" name="Google Shape;9743;p6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4" name="Google Shape;9744;p6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5" name="Google Shape;9745;p6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6" name="Google Shape;9746;p6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7" name="Google Shape;9747;p6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8" name="Google Shape;9748;p6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9" name="Google Shape;9749;p6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0" name="Google Shape;9750;p6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1" name="Google Shape;9751;p6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2" name="Google Shape;9752;p6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3" name="Google Shape;9753;p6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4" name="Google Shape;9754;p6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5" name="Google Shape;9755;p6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6" name="Google Shape;9756;p6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7" name="Google Shape;9757;p6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8" name="Google Shape;9758;p6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9" name="Google Shape;9759;p6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0" name="Google Shape;9760;p6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1" name="Google Shape;9761;p6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2" name="Google Shape;9762;p6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3" name="Google Shape;9763;p6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4" name="Google Shape;9764;p6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5" name="Google Shape;9765;p6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6" name="Google Shape;9766;p6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7" name="Google Shape;9767;p6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8" name="Google Shape;9768;p6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9" name="Google Shape;9769;p6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0" name="Google Shape;9770;p6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1" name="Google Shape;9771;p6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2" name="Google Shape;9772;p6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3" name="Google Shape;9773;p6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4" name="Google Shape;9774;p6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5" name="Google Shape;9775;p6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6" name="Google Shape;9776;p6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7" name="Google Shape;9777;p6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8" name="Google Shape;9778;p6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9" name="Google Shape;9779;p6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0" name="Google Shape;9780;p6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1" name="Google Shape;9781;p6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2" name="Google Shape;9782;p6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3" name="Google Shape;9783;p6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4" name="Google Shape;9784;p6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5" name="Google Shape;9785;p6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6" name="Google Shape;9786;p6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7" name="Google Shape;9787;p6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8" name="Google Shape;9788;p6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9" name="Google Shape;9789;p6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0" name="Google Shape;9790;p6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1" name="Google Shape;9791;p6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2" name="Google Shape;9792;p6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3" name="Google Shape;9793;p6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4" name="Google Shape;9794;p6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5" name="Google Shape;9795;p6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6" name="Google Shape;9796;p6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7" name="Google Shape;9797;p6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8" name="Google Shape;9798;p6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9" name="Google Shape;9799;p6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0" name="Google Shape;9800;p6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1" name="Google Shape;9801;p6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2" name="Google Shape;9802;p6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3" name="Google Shape;9803;p6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4" name="Google Shape;9804;p6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5" name="Google Shape;9805;p6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6" name="Google Shape;9806;p6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7" name="Google Shape;9807;p6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8" name="Google Shape;9808;p6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9" name="Google Shape;9809;p6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0" name="Google Shape;9810;p6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1" name="Google Shape;9811;p6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2" name="Google Shape;9812;p6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3" name="Google Shape;9813;p6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4" name="Google Shape;9814;p6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5" name="Google Shape;9815;p6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6" name="Google Shape;9816;p6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7" name="Google Shape;9817;p6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8" name="Google Shape;9818;p6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9" name="Google Shape;9819;p6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0" name="Google Shape;9820;p6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1" name="Google Shape;9821;p6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2" name="Google Shape;9822;p6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3" name="Google Shape;9823;p6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4" name="Google Shape;9824;p6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5" name="Google Shape;9825;p6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6" name="Google Shape;9826;p6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7" name="Google Shape;9827;p6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8" name="Google Shape;9828;p6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9" name="Google Shape;9829;p6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0" name="Google Shape;9830;p6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1" name="Google Shape;9831;p6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2" name="Google Shape;9832;p6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3" name="Google Shape;9833;p6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4" name="Google Shape;9834;p6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5" name="Google Shape;9835;p6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6" name="Google Shape;9836;p6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7" name="Google Shape;9837;p6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8" name="Google Shape;9838;p6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9" name="Google Shape;9839;p6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0" name="Google Shape;9840;p6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1" name="Google Shape;9841;p6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2" name="Google Shape;9842;p6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3" name="Google Shape;9843;p6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4" name="Google Shape;9844;p6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5" name="Google Shape;9845;p6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6" name="Google Shape;9846;p6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7" name="Google Shape;9847;p6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8" name="Google Shape;9848;p6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9" name="Google Shape;9849;p6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0" name="Google Shape;9850;p6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1" name="Google Shape;9851;p6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2" name="Google Shape;9852;p6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3" name="Google Shape;9853;p6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4" name="Google Shape;9854;p6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5" name="Google Shape;9855;p6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6" name="Google Shape;9856;p6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7" name="Google Shape;9857;p6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8" name="Google Shape;9858;p6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9" name="Google Shape;9859;p6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0" name="Google Shape;9860;p6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1" name="Google Shape;9861;p6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2" name="Google Shape;9862;p6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3" name="Google Shape;9863;p6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4" name="Google Shape;9864;p6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5" name="Google Shape;9865;p6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6" name="Google Shape;9866;p6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7" name="Google Shape;9867;p6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8" name="Google Shape;9868;p6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9" name="Google Shape;9869;p6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0" name="Google Shape;9870;p6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1" name="Google Shape;9871;p6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2" name="Google Shape;9872;p6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3" name="Google Shape;9873;p6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4" name="Google Shape;9874;p6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5" name="Google Shape;9875;p6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6" name="Google Shape;9876;p6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7" name="Google Shape;9877;p6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8" name="Google Shape;9878;p6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9" name="Google Shape;9879;p6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0" name="Google Shape;9880;p6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1" name="Google Shape;9881;p6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2" name="Google Shape;9882;p6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3" name="Google Shape;9883;p6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4" name="Google Shape;9884;p6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5" name="Google Shape;9885;p6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6" name="Google Shape;9886;p6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7" name="Google Shape;9887;p6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8" name="Google Shape;9888;p6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9" name="Google Shape;9889;p6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0" name="Google Shape;9890;p6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1" name="Google Shape;9891;p6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2" name="Google Shape;9892;p6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3" name="Google Shape;9893;p6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4" name="Google Shape;9894;p6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5" name="Google Shape;9895;p6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6" name="Google Shape;9896;p6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7" name="Google Shape;9897;p6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8" name="Google Shape;9898;p6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9" name="Google Shape;9899;p6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0" name="Google Shape;9900;p6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1" name="Google Shape;9901;p6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2" name="Google Shape;9902;p6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3" name="Google Shape;9903;p6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4" name="Google Shape;9904;p6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5" name="Google Shape;9905;p6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6" name="Google Shape;9906;p6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7" name="Google Shape;9907;p6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8" name="Google Shape;9908;p6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9" name="Google Shape;9909;p6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0" name="Google Shape;9910;p6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1" name="Google Shape;9911;p6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2" name="Google Shape;9912;p6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3" name="Google Shape;9913;p6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4" name="Google Shape;9914;p6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5" name="Google Shape;9915;p6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6" name="Google Shape;9916;p6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7" name="Google Shape;9917;p6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8" name="Google Shape;9918;p6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9" name="Google Shape;9919;p6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0" name="Google Shape;9920;p6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1" name="Google Shape;9921;p6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2" name="Google Shape;9922;p6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3" name="Google Shape;9923;p6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4" name="Google Shape;9924;p6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5" name="Google Shape;9925;p6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6" name="Google Shape;9926;p6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7" name="Google Shape;9927;p6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8" name="Google Shape;9928;p6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9" name="Google Shape;9929;p6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0" name="Google Shape;9930;p6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1" name="Google Shape;9931;p6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2" name="Google Shape;9932;p6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3" name="Google Shape;9933;p6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4" name="Google Shape;9934;p6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5" name="Google Shape;9935;p6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6" name="Google Shape;9936;p6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7" name="Google Shape;9937;p6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8" name="Google Shape;9938;p6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9" name="Google Shape;9939;p6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0" name="Google Shape;9940;p6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1" name="Google Shape;9941;p6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2" name="Google Shape;9942;p6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3" name="Google Shape;9943;p6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4" name="Google Shape;9944;p6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5" name="Google Shape;9945;p6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6" name="Google Shape;9946;p6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7" name="Google Shape;9947;p6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8" name="Google Shape;9948;p6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9" name="Google Shape;9949;p6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0" name="Google Shape;9950;p6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1" name="Google Shape;9951;p6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2" name="Google Shape;9952;p6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3" name="Google Shape;9953;p6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4" name="Google Shape;9954;p6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5" name="Google Shape;9955;p6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6" name="Google Shape;9956;p6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7" name="Google Shape;9957;p6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8" name="Google Shape;9958;p6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9" name="Google Shape;9959;p6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0" name="Google Shape;9960;p6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1" name="Google Shape;9961;p6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2" name="Google Shape;9962;p6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3" name="Google Shape;9963;p6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4" name="Google Shape;9964;p6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5" name="Google Shape;9965;p6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6" name="Google Shape;9966;p6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7" name="Google Shape;9967;p6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8" name="Google Shape;9968;p6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9" name="Google Shape;9969;p6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0" name="Google Shape;9970;p6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1" name="Google Shape;9971;p6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2" name="Google Shape;9972;p6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3" name="Google Shape;9973;p6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4" name="Google Shape;9974;p6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5" name="Google Shape;9975;p6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6" name="Google Shape;9976;p6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7" name="Google Shape;9977;p6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8" name="Google Shape;9978;p6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9" name="Google Shape;9979;p6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0" name="Google Shape;9980;p6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1" name="Google Shape;9981;p6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2" name="Google Shape;9982;p6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3" name="Google Shape;9983;p6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4" name="Google Shape;9984;p6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5" name="Google Shape;9985;p6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6" name="Google Shape;9986;p6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7" name="Google Shape;9987;p6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8" name="Google Shape;9988;p6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9" name="Google Shape;9989;p6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0" name="Google Shape;9990;p6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1" name="Google Shape;9991;p6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2" name="Google Shape;9992;p6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3" name="Google Shape;9993;p6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4" name="Google Shape;9994;p6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5" name="Google Shape;9995;p6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6" name="Google Shape;9996;p6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7" name="Google Shape;9997;p6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8" name="Google Shape;9998;p6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9" name="Google Shape;9999;p6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0" name="Google Shape;10000;p6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1" name="Google Shape;10001;p6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2" name="Google Shape;10002;p6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3" name="Google Shape;10003;p6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4" name="Google Shape;10004;p6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5" name="Google Shape;10005;p6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6" name="Google Shape;10006;p6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7" name="Google Shape;10007;p6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8" name="Google Shape;10008;p6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9" name="Google Shape;10009;p6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0" name="Google Shape;10010;p6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1" name="Google Shape;10011;p6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2" name="Google Shape;10012;p6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3" name="Google Shape;10013;p6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0014" name="Google Shape;10014;p6"/>
          <p:cNvSpPr txBox="1">
            <a:spLocks noGrp="1"/>
          </p:cNvSpPr>
          <p:nvPr>
            <p:ph type="title"/>
          </p:nvPr>
        </p:nvSpPr>
        <p:spPr>
          <a:xfrm>
            <a:off x="720000" y="4449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100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16" name="Google Shape;10016;p7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10017" name="Google Shape;10017;p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18" name="Google Shape;10018;p7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10019" name="Google Shape;10019;p7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0" name="Google Shape;10020;p7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1" name="Google Shape;10021;p7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2" name="Google Shape;10022;p7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3" name="Google Shape;10023;p7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4" name="Google Shape;10024;p7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5" name="Google Shape;10025;p7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6" name="Google Shape;10026;p7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7" name="Google Shape;10027;p7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8" name="Google Shape;10028;p7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9" name="Google Shape;10029;p7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0" name="Google Shape;10030;p7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1" name="Google Shape;10031;p7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2" name="Google Shape;10032;p7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3" name="Google Shape;10033;p7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4" name="Google Shape;10034;p7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5" name="Google Shape;10035;p7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6" name="Google Shape;10036;p7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7" name="Google Shape;10037;p7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8" name="Google Shape;10038;p7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9" name="Google Shape;10039;p7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0" name="Google Shape;10040;p7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1" name="Google Shape;10041;p7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2" name="Google Shape;10042;p7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3" name="Google Shape;10043;p7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4" name="Google Shape;10044;p7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5" name="Google Shape;10045;p7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6" name="Google Shape;10046;p7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7" name="Google Shape;10047;p7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8" name="Google Shape;10048;p7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9" name="Google Shape;10049;p7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0" name="Google Shape;10050;p7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1" name="Google Shape;10051;p7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2" name="Google Shape;10052;p7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3" name="Google Shape;10053;p7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4" name="Google Shape;10054;p7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5" name="Google Shape;10055;p7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6" name="Google Shape;10056;p7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7" name="Google Shape;10057;p7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8" name="Google Shape;10058;p7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9" name="Google Shape;10059;p7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0" name="Google Shape;10060;p7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1" name="Google Shape;10061;p7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2" name="Google Shape;10062;p7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3" name="Google Shape;10063;p7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4" name="Google Shape;10064;p7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5" name="Google Shape;10065;p7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6" name="Google Shape;10066;p7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7" name="Google Shape;10067;p7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8" name="Google Shape;10068;p7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9" name="Google Shape;10069;p7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0" name="Google Shape;10070;p7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1" name="Google Shape;10071;p7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2" name="Google Shape;10072;p7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3" name="Google Shape;10073;p7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4" name="Google Shape;10074;p7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5" name="Google Shape;10075;p7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6" name="Google Shape;10076;p7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7" name="Google Shape;10077;p7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8" name="Google Shape;10078;p7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9" name="Google Shape;10079;p7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0" name="Google Shape;10080;p7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1" name="Google Shape;10081;p7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2" name="Google Shape;10082;p7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3" name="Google Shape;10083;p7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4" name="Google Shape;10084;p7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5" name="Google Shape;10085;p7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6" name="Google Shape;10086;p7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7" name="Google Shape;10087;p7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8" name="Google Shape;10088;p7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9" name="Google Shape;10089;p7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0" name="Google Shape;10090;p7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1" name="Google Shape;10091;p7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2" name="Google Shape;10092;p7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3" name="Google Shape;10093;p7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4" name="Google Shape;10094;p7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5" name="Google Shape;10095;p7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6" name="Google Shape;10096;p7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7" name="Google Shape;10097;p7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8" name="Google Shape;10098;p7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9" name="Google Shape;10099;p7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0" name="Google Shape;10100;p7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1" name="Google Shape;10101;p7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2" name="Google Shape;10102;p7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3" name="Google Shape;10103;p7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4" name="Google Shape;10104;p7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5" name="Google Shape;10105;p7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6" name="Google Shape;10106;p7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7" name="Google Shape;10107;p7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8" name="Google Shape;10108;p7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9" name="Google Shape;10109;p7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0" name="Google Shape;10110;p7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1" name="Google Shape;10111;p7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2" name="Google Shape;10112;p7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3" name="Google Shape;10113;p7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4" name="Google Shape;10114;p7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5" name="Google Shape;10115;p7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6" name="Google Shape;10116;p7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7" name="Google Shape;10117;p7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8" name="Google Shape;10118;p7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9" name="Google Shape;10119;p7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0" name="Google Shape;10120;p7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1" name="Google Shape;10121;p7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2" name="Google Shape;10122;p7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3" name="Google Shape;10123;p7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4" name="Google Shape;10124;p7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5" name="Google Shape;10125;p7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6" name="Google Shape;10126;p7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7" name="Google Shape;10127;p7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8" name="Google Shape;10128;p7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9" name="Google Shape;10129;p7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0" name="Google Shape;10130;p7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1" name="Google Shape;10131;p7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2" name="Google Shape;10132;p7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3" name="Google Shape;10133;p7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4" name="Google Shape;10134;p7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5" name="Google Shape;10135;p7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6" name="Google Shape;10136;p7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7" name="Google Shape;10137;p7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8" name="Google Shape;10138;p7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9" name="Google Shape;10139;p7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0" name="Google Shape;10140;p7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1" name="Google Shape;10141;p7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2" name="Google Shape;10142;p7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3" name="Google Shape;10143;p7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4" name="Google Shape;10144;p7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5" name="Google Shape;10145;p7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6" name="Google Shape;10146;p7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7" name="Google Shape;10147;p7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8" name="Google Shape;10148;p7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9" name="Google Shape;10149;p7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0" name="Google Shape;10150;p7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1" name="Google Shape;10151;p7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2" name="Google Shape;10152;p7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3" name="Google Shape;10153;p7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4" name="Google Shape;10154;p7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5" name="Google Shape;10155;p7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6" name="Google Shape;10156;p7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7" name="Google Shape;10157;p7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8" name="Google Shape;10158;p7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9" name="Google Shape;10159;p7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0" name="Google Shape;10160;p7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1" name="Google Shape;10161;p7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2" name="Google Shape;10162;p7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3" name="Google Shape;10163;p7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4" name="Google Shape;10164;p7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5" name="Google Shape;10165;p7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6" name="Google Shape;10166;p7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7" name="Google Shape;10167;p7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8" name="Google Shape;10168;p7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9" name="Google Shape;10169;p7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0" name="Google Shape;10170;p7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1" name="Google Shape;10171;p7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2" name="Google Shape;10172;p7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3" name="Google Shape;10173;p7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4" name="Google Shape;10174;p7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5" name="Google Shape;10175;p7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6" name="Google Shape;10176;p7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7" name="Google Shape;10177;p7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8" name="Google Shape;10178;p7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9" name="Google Shape;10179;p7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0" name="Google Shape;10180;p7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1" name="Google Shape;10181;p7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2" name="Google Shape;10182;p7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3" name="Google Shape;10183;p7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4" name="Google Shape;10184;p7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5" name="Google Shape;10185;p7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6" name="Google Shape;10186;p7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7" name="Google Shape;10187;p7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8" name="Google Shape;10188;p7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9" name="Google Shape;10189;p7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0" name="Google Shape;10190;p7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1" name="Google Shape;10191;p7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2" name="Google Shape;10192;p7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3" name="Google Shape;10193;p7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4" name="Google Shape;10194;p7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5" name="Google Shape;10195;p7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6" name="Google Shape;10196;p7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7" name="Google Shape;10197;p7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8" name="Google Shape;10198;p7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9" name="Google Shape;10199;p7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0" name="Google Shape;10200;p7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1" name="Google Shape;10201;p7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2" name="Google Shape;10202;p7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3" name="Google Shape;10203;p7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4" name="Google Shape;10204;p7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5" name="Google Shape;10205;p7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6" name="Google Shape;10206;p7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7" name="Google Shape;10207;p7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8" name="Google Shape;10208;p7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9" name="Google Shape;10209;p7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0" name="Google Shape;10210;p7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1" name="Google Shape;10211;p7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2" name="Google Shape;10212;p7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3" name="Google Shape;10213;p7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4" name="Google Shape;10214;p7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5" name="Google Shape;10215;p7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6" name="Google Shape;10216;p7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7" name="Google Shape;10217;p7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8" name="Google Shape;10218;p7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9" name="Google Shape;10219;p7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0" name="Google Shape;10220;p7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1" name="Google Shape;10221;p7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2" name="Google Shape;10222;p7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3" name="Google Shape;10223;p7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4" name="Google Shape;10224;p7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5" name="Google Shape;10225;p7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6" name="Google Shape;10226;p7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7" name="Google Shape;10227;p7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8" name="Google Shape;10228;p7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9" name="Google Shape;10229;p7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0" name="Google Shape;10230;p7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1" name="Google Shape;10231;p7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2" name="Google Shape;10232;p7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3" name="Google Shape;10233;p7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4" name="Google Shape;10234;p7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5" name="Google Shape;10235;p7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6" name="Google Shape;10236;p7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7" name="Google Shape;10237;p7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8" name="Google Shape;10238;p7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9" name="Google Shape;10239;p7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0" name="Google Shape;10240;p7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1" name="Google Shape;10241;p7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2" name="Google Shape;10242;p7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3" name="Google Shape;10243;p7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4" name="Google Shape;10244;p7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5" name="Google Shape;10245;p7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6" name="Google Shape;10246;p7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7" name="Google Shape;10247;p7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8" name="Google Shape;10248;p7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9" name="Google Shape;10249;p7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0" name="Google Shape;10250;p7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1" name="Google Shape;10251;p7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2" name="Google Shape;10252;p7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3" name="Google Shape;10253;p7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4" name="Google Shape;10254;p7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5" name="Google Shape;10255;p7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6" name="Google Shape;10256;p7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7" name="Google Shape;10257;p7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8" name="Google Shape;10258;p7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9" name="Google Shape;10259;p7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0" name="Google Shape;10260;p7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1" name="Google Shape;10261;p7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2" name="Google Shape;10262;p7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3" name="Google Shape;10263;p7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4" name="Google Shape;10264;p7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5" name="Google Shape;10265;p7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6" name="Google Shape;10266;p7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7" name="Google Shape;10267;p7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8" name="Google Shape;10268;p7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9" name="Google Shape;10269;p7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0" name="Google Shape;10270;p7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1" name="Google Shape;10271;p7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2" name="Google Shape;10272;p7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3" name="Google Shape;10273;p7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4" name="Google Shape;10274;p7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5" name="Google Shape;10275;p7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6" name="Google Shape;10276;p7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7" name="Google Shape;10277;p7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8" name="Google Shape;10278;p7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9" name="Google Shape;10279;p7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0" name="Google Shape;10280;p7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1" name="Google Shape;10281;p7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2" name="Google Shape;10282;p7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3" name="Google Shape;10283;p7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4" name="Google Shape;10284;p7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5" name="Google Shape;10285;p7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6" name="Google Shape;10286;p7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7" name="Google Shape;10287;p7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8" name="Google Shape;10288;p7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9" name="Google Shape;10289;p7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0" name="Google Shape;10290;p7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1" name="Google Shape;10291;p7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2" name="Google Shape;10292;p7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3" name="Google Shape;10293;p7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4" name="Google Shape;10294;p7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5" name="Google Shape;10295;p7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6" name="Google Shape;10296;p7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7" name="Google Shape;10297;p7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8" name="Google Shape;10298;p7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9" name="Google Shape;10299;p7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0" name="Google Shape;10300;p7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1" name="Google Shape;10301;p7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2" name="Google Shape;10302;p7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3" name="Google Shape;10303;p7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4" name="Google Shape;10304;p7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5" name="Google Shape;10305;p7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6" name="Google Shape;10306;p7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7" name="Google Shape;10307;p7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8" name="Google Shape;10308;p7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9" name="Google Shape;10309;p7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0" name="Google Shape;10310;p7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1" name="Google Shape;10311;p7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2" name="Google Shape;10312;p7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3" name="Google Shape;10313;p7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4" name="Google Shape;10314;p7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5" name="Google Shape;10315;p7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6" name="Google Shape;10316;p7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7" name="Google Shape;10317;p7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8" name="Google Shape;10318;p7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9" name="Google Shape;10319;p7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0" name="Google Shape;10320;p7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1" name="Google Shape;10321;p7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2" name="Google Shape;10322;p7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3" name="Google Shape;10323;p7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4" name="Google Shape;10324;p7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5" name="Google Shape;10325;p7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6" name="Google Shape;10326;p7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7" name="Google Shape;10327;p7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8" name="Google Shape;10328;p7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9" name="Google Shape;10329;p7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0" name="Google Shape;10330;p7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1" name="Google Shape;10331;p7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2" name="Google Shape;10332;p7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3" name="Google Shape;10333;p7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4" name="Google Shape;10334;p7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5" name="Google Shape;10335;p7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6" name="Google Shape;10336;p7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7" name="Google Shape;10337;p7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8" name="Google Shape;10338;p7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9" name="Google Shape;10339;p7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0" name="Google Shape;10340;p7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1" name="Google Shape;10341;p7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2" name="Google Shape;10342;p7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3" name="Google Shape;10343;p7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4" name="Google Shape;10344;p7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5" name="Google Shape;10345;p7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6" name="Google Shape;10346;p7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7" name="Google Shape;10347;p7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8" name="Google Shape;10348;p7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9" name="Google Shape;10349;p7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0" name="Google Shape;10350;p7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1" name="Google Shape;10351;p7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2" name="Google Shape;10352;p7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3" name="Google Shape;10353;p7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4" name="Google Shape;10354;p7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5" name="Google Shape;10355;p7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6" name="Google Shape;10356;p7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7" name="Google Shape;10357;p7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8" name="Google Shape;10358;p7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9" name="Google Shape;10359;p7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0" name="Google Shape;10360;p7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1" name="Google Shape;10361;p7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2" name="Google Shape;10362;p7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3" name="Google Shape;10363;p7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4" name="Google Shape;10364;p7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5" name="Google Shape;10365;p7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6" name="Google Shape;10366;p7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7" name="Google Shape;10367;p7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8" name="Google Shape;10368;p7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9" name="Google Shape;10369;p7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0" name="Google Shape;10370;p7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1" name="Google Shape;10371;p7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2" name="Google Shape;10372;p7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3" name="Google Shape;10373;p7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4" name="Google Shape;10374;p7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5" name="Google Shape;10375;p7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6" name="Google Shape;10376;p7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7" name="Google Shape;10377;p7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8" name="Google Shape;10378;p7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9" name="Google Shape;10379;p7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0" name="Google Shape;10380;p7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1" name="Google Shape;10381;p7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2" name="Google Shape;10382;p7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3" name="Google Shape;10383;p7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4" name="Google Shape;10384;p7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5" name="Google Shape;10385;p7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6" name="Google Shape;10386;p7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7" name="Google Shape;10387;p7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8" name="Google Shape;10388;p7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9" name="Google Shape;10389;p7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0" name="Google Shape;10390;p7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1" name="Google Shape;10391;p7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2" name="Google Shape;10392;p7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3" name="Google Shape;10393;p7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4" name="Google Shape;10394;p7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5" name="Google Shape;10395;p7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6" name="Google Shape;10396;p7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7" name="Google Shape;10397;p7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8" name="Google Shape;10398;p7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9" name="Google Shape;10399;p7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0" name="Google Shape;10400;p7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1" name="Google Shape;10401;p7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2" name="Google Shape;10402;p7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3" name="Google Shape;10403;p7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4" name="Google Shape;10404;p7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5" name="Google Shape;10405;p7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6" name="Google Shape;10406;p7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7" name="Google Shape;10407;p7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8" name="Google Shape;10408;p7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9" name="Google Shape;10409;p7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0" name="Google Shape;10410;p7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1" name="Google Shape;10411;p7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2" name="Google Shape;10412;p7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3" name="Google Shape;10413;p7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4" name="Google Shape;10414;p7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5" name="Google Shape;10415;p7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6" name="Google Shape;10416;p7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7" name="Google Shape;10417;p7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8" name="Google Shape;10418;p7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9" name="Google Shape;10419;p7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0" name="Google Shape;10420;p7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1" name="Google Shape;10421;p7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2" name="Google Shape;10422;p7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3" name="Google Shape;10423;p7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4" name="Google Shape;10424;p7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5" name="Google Shape;10425;p7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6" name="Google Shape;10426;p7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7" name="Google Shape;10427;p7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8" name="Google Shape;10428;p7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9" name="Google Shape;10429;p7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0" name="Google Shape;10430;p7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1" name="Google Shape;10431;p7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2" name="Google Shape;10432;p7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3" name="Google Shape;10433;p7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4" name="Google Shape;10434;p7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5" name="Google Shape;10435;p7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6" name="Google Shape;10436;p7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7" name="Google Shape;10437;p7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8" name="Google Shape;10438;p7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9" name="Google Shape;10439;p7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0" name="Google Shape;10440;p7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1" name="Google Shape;10441;p7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2" name="Google Shape;10442;p7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3" name="Google Shape;10443;p7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4" name="Google Shape;10444;p7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5" name="Google Shape;10445;p7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6" name="Google Shape;10446;p7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7" name="Google Shape;10447;p7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8" name="Google Shape;10448;p7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9" name="Google Shape;10449;p7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0" name="Google Shape;10450;p7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1" name="Google Shape;10451;p7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2" name="Google Shape;10452;p7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3" name="Google Shape;10453;p7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4" name="Google Shape;10454;p7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5" name="Google Shape;10455;p7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6" name="Google Shape;10456;p7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7" name="Google Shape;10457;p7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8" name="Google Shape;10458;p7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9" name="Google Shape;10459;p7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0" name="Google Shape;10460;p7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1" name="Google Shape;10461;p7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2" name="Google Shape;10462;p7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3" name="Google Shape;10463;p7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4" name="Google Shape;10464;p7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5" name="Google Shape;10465;p7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6" name="Google Shape;10466;p7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7" name="Google Shape;10467;p7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8" name="Google Shape;10468;p7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9" name="Google Shape;10469;p7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0" name="Google Shape;10470;p7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1" name="Google Shape;10471;p7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2" name="Google Shape;10472;p7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3" name="Google Shape;10473;p7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4" name="Google Shape;10474;p7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5" name="Google Shape;10475;p7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6" name="Google Shape;10476;p7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7" name="Google Shape;10477;p7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8" name="Google Shape;10478;p7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9" name="Google Shape;10479;p7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0" name="Google Shape;10480;p7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1" name="Google Shape;10481;p7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2" name="Google Shape;10482;p7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3" name="Google Shape;10483;p7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4" name="Google Shape;10484;p7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5" name="Google Shape;10485;p7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6" name="Google Shape;10486;p7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7" name="Google Shape;10487;p7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8" name="Google Shape;10488;p7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9" name="Google Shape;10489;p7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0" name="Google Shape;10490;p7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1" name="Google Shape;10491;p7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2" name="Google Shape;10492;p7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3" name="Google Shape;10493;p7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4" name="Google Shape;10494;p7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5" name="Google Shape;10495;p7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6" name="Google Shape;10496;p7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7" name="Google Shape;10497;p7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8" name="Google Shape;10498;p7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9" name="Google Shape;10499;p7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0" name="Google Shape;10500;p7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1" name="Google Shape;10501;p7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2" name="Google Shape;10502;p7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3" name="Google Shape;10503;p7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4" name="Google Shape;10504;p7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5" name="Google Shape;10505;p7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6" name="Google Shape;10506;p7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7" name="Google Shape;10507;p7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8" name="Google Shape;10508;p7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9" name="Google Shape;10509;p7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0" name="Google Shape;10510;p7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1" name="Google Shape;10511;p7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2" name="Google Shape;10512;p7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3" name="Google Shape;10513;p7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4" name="Google Shape;10514;p7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5" name="Google Shape;10515;p7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6" name="Google Shape;10516;p7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7" name="Google Shape;10517;p7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8" name="Google Shape;10518;p7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9" name="Google Shape;10519;p7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0" name="Google Shape;10520;p7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1" name="Google Shape;10521;p7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2" name="Google Shape;10522;p7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3" name="Google Shape;10523;p7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4" name="Google Shape;10524;p7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5" name="Google Shape;10525;p7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6" name="Google Shape;10526;p7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7" name="Google Shape;10527;p7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8" name="Google Shape;10528;p7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9" name="Google Shape;10529;p7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0" name="Google Shape;10530;p7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1" name="Google Shape;10531;p7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2" name="Google Shape;10532;p7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3" name="Google Shape;10533;p7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4" name="Google Shape;10534;p7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5" name="Google Shape;10535;p7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6" name="Google Shape;10536;p7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7" name="Google Shape;10537;p7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8" name="Google Shape;10538;p7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9" name="Google Shape;10539;p7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0" name="Google Shape;10540;p7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1" name="Google Shape;10541;p7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2" name="Google Shape;10542;p7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3" name="Google Shape;10543;p7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4" name="Google Shape;10544;p7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5" name="Google Shape;10545;p7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6" name="Google Shape;10546;p7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7" name="Google Shape;10547;p7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8" name="Google Shape;10548;p7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9" name="Google Shape;10549;p7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0" name="Google Shape;10550;p7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1" name="Google Shape;10551;p7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2" name="Google Shape;10552;p7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3" name="Google Shape;10553;p7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4" name="Google Shape;10554;p7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5" name="Google Shape;10555;p7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6" name="Google Shape;10556;p7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7" name="Google Shape;10557;p7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8" name="Google Shape;10558;p7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9" name="Google Shape;10559;p7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0" name="Google Shape;10560;p7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1" name="Google Shape;10561;p7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2" name="Google Shape;10562;p7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3" name="Google Shape;10563;p7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4" name="Google Shape;10564;p7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5" name="Google Shape;10565;p7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6" name="Google Shape;10566;p7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7" name="Google Shape;10567;p7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8" name="Google Shape;10568;p7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9" name="Google Shape;10569;p7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0" name="Google Shape;10570;p7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1" name="Google Shape;10571;p7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2" name="Google Shape;10572;p7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3" name="Google Shape;10573;p7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4" name="Google Shape;10574;p7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5" name="Google Shape;10575;p7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6" name="Google Shape;10576;p7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7" name="Google Shape;10577;p7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8" name="Google Shape;10578;p7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9" name="Google Shape;10579;p7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0" name="Google Shape;10580;p7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1" name="Google Shape;10581;p7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2" name="Google Shape;10582;p7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3" name="Google Shape;10583;p7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4" name="Google Shape;10584;p7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5" name="Google Shape;10585;p7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6" name="Google Shape;10586;p7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7" name="Google Shape;10587;p7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8" name="Google Shape;10588;p7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9" name="Google Shape;10589;p7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0" name="Google Shape;10590;p7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1" name="Google Shape;10591;p7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2" name="Google Shape;10592;p7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3" name="Google Shape;10593;p7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4" name="Google Shape;10594;p7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5" name="Google Shape;10595;p7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6" name="Google Shape;10596;p7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7" name="Google Shape;10597;p7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8" name="Google Shape;10598;p7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9" name="Google Shape;10599;p7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0" name="Google Shape;10600;p7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1" name="Google Shape;10601;p7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2" name="Google Shape;10602;p7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3" name="Google Shape;10603;p7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4" name="Google Shape;10604;p7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5" name="Google Shape;10605;p7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6" name="Google Shape;10606;p7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7" name="Google Shape;10607;p7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8" name="Google Shape;10608;p7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9" name="Google Shape;10609;p7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0" name="Google Shape;10610;p7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1" name="Google Shape;10611;p7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2" name="Google Shape;10612;p7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3" name="Google Shape;10613;p7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4" name="Google Shape;10614;p7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5" name="Google Shape;10615;p7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6" name="Google Shape;10616;p7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7" name="Google Shape;10617;p7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8" name="Google Shape;10618;p7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9" name="Google Shape;10619;p7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0" name="Google Shape;10620;p7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1" name="Google Shape;10621;p7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2" name="Google Shape;10622;p7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3" name="Google Shape;10623;p7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4" name="Google Shape;10624;p7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5" name="Google Shape;10625;p7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6" name="Google Shape;10626;p7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7" name="Google Shape;10627;p7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8" name="Google Shape;10628;p7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9" name="Google Shape;10629;p7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0" name="Google Shape;10630;p7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1" name="Google Shape;10631;p7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2" name="Google Shape;10632;p7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3" name="Google Shape;10633;p7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4" name="Google Shape;10634;p7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5" name="Google Shape;10635;p7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6" name="Google Shape;10636;p7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7" name="Google Shape;10637;p7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8" name="Google Shape;10638;p7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9" name="Google Shape;10639;p7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0" name="Google Shape;10640;p7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1" name="Google Shape;10641;p7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2" name="Google Shape;10642;p7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3" name="Google Shape;10643;p7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4" name="Google Shape;10644;p7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5" name="Google Shape;10645;p7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6" name="Google Shape;10646;p7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7" name="Google Shape;10647;p7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8" name="Google Shape;10648;p7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9" name="Google Shape;10649;p7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0" name="Google Shape;10650;p7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1" name="Google Shape;10651;p7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2" name="Google Shape;10652;p7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3" name="Google Shape;10653;p7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4" name="Google Shape;10654;p7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5" name="Google Shape;10655;p7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6" name="Google Shape;10656;p7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7" name="Google Shape;10657;p7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8" name="Google Shape;10658;p7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9" name="Google Shape;10659;p7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0" name="Google Shape;10660;p7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1" name="Google Shape;10661;p7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2" name="Google Shape;10662;p7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3" name="Google Shape;10663;p7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4" name="Google Shape;10664;p7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5" name="Google Shape;10665;p7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6" name="Google Shape;10666;p7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7" name="Google Shape;10667;p7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8" name="Google Shape;10668;p7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9" name="Google Shape;10669;p7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0" name="Google Shape;10670;p7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1" name="Google Shape;10671;p7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2" name="Google Shape;10672;p7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3" name="Google Shape;10673;p7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4" name="Google Shape;10674;p7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5" name="Google Shape;10675;p7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6" name="Google Shape;10676;p7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7" name="Google Shape;10677;p7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8" name="Google Shape;10678;p7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9" name="Google Shape;10679;p7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0" name="Google Shape;10680;p7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1" name="Google Shape;10681;p7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2" name="Google Shape;10682;p7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3" name="Google Shape;10683;p7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4" name="Google Shape;10684;p7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5" name="Google Shape;10685;p7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6" name="Google Shape;10686;p7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7" name="Google Shape;10687;p7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8" name="Google Shape;10688;p7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9" name="Google Shape;10689;p7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0" name="Google Shape;10690;p7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1" name="Google Shape;10691;p7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2" name="Google Shape;10692;p7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3" name="Google Shape;10693;p7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4" name="Google Shape;10694;p7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5" name="Google Shape;10695;p7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6" name="Google Shape;10696;p7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7" name="Google Shape;10697;p7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8" name="Google Shape;10698;p7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9" name="Google Shape;10699;p7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0" name="Google Shape;10700;p7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1" name="Google Shape;10701;p7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2" name="Google Shape;10702;p7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3" name="Google Shape;10703;p7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4" name="Google Shape;10704;p7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5" name="Google Shape;10705;p7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6" name="Google Shape;10706;p7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7" name="Google Shape;10707;p7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8" name="Google Shape;10708;p7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9" name="Google Shape;10709;p7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0" name="Google Shape;10710;p7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1" name="Google Shape;10711;p7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2" name="Google Shape;10712;p7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3" name="Google Shape;10713;p7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4" name="Google Shape;10714;p7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5" name="Google Shape;10715;p7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6" name="Google Shape;10716;p7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7" name="Google Shape;10717;p7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8" name="Google Shape;10718;p7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9" name="Google Shape;10719;p7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0" name="Google Shape;10720;p7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1" name="Google Shape;10721;p7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2" name="Google Shape;10722;p7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3" name="Google Shape;10723;p7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4" name="Google Shape;10724;p7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5" name="Google Shape;10725;p7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6" name="Google Shape;10726;p7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7" name="Google Shape;10727;p7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8" name="Google Shape;10728;p7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9" name="Google Shape;10729;p7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0" name="Google Shape;10730;p7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1" name="Google Shape;10731;p7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2" name="Google Shape;10732;p7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3" name="Google Shape;10733;p7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4" name="Google Shape;10734;p7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5" name="Google Shape;10735;p7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6" name="Google Shape;10736;p7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7" name="Google Shape;10737;p7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8" name="Google Shape;10738;p7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9" name="Google Shape;10739;p7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0" name="Google Shape;10740;p7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1" name="Google Shape;10741;p7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2" name="Google Shape;10742;p7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3" name="Google Shape;10743;p7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4" name="Google Shape;10744;p7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5" name="Google Shape;10745;p7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6" name="Google Shape;10746;p7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7" name="Google Shape;10747;p7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8" name="Google Shape;10748;p7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9" name="Google Shape;10749;p7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0" name="Google Shape;10750;p7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1" name="Google Shape;10751;p7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2" name="Google Shape;10752;p7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3" name="Google Shape;10753;p7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4" name="Google Shape;10754;p7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5" name="Google Shape;10755;p7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6" name="Google Shape;10756;p7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7" name="Google Shape;10757;p7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8" name="Google Shape;10758;p7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9" name="Google Shape;10759;p7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0" name="Google Shape;10760;p7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1" name="Google Shape;10761;p7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2" name="Google Shape;10762;p7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3" name="Google Shape;10763;p7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4" name="Google Shape;10764;p7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5" name="Google Shape;10765;p7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6" name="Google Shape;10766;p7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7" name="Google Shape;10767;p7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8" name="Google Shape;10768;p7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9" name="Google Shape;10769;p7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0" name="Google Shape;10770;p7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1" name="Google Shape;10771;p7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2" name="Google Shape;10772;p7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3" name="Google Shape;10773;p7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4" name="Google Shape;10774;p7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5" name="Google Shape;10775;p7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6" name="Google Shape;10776;p7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7" name="Google Shape;10777;p7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8" name="Google Shape;10778;p7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9" name="Google Shape;10779;p7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0" name="Google Shape;10780;p7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1" name="Google Shape;10781;p7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2" name="Google Shape;10782;p7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3" name="Google Shape;10783;p7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4" name="Google Shape;10784;p7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5" name="Google Shape;10785;p7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6" name="Google Shape;10786;p7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7" name="Google Shape;10787;p7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8" name="Google Shape;10788;p7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9" name="Google Shape;10789;p7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0" name="Google Shape;10790;p7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1" name="Google Shape;10791;p7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2" name="Google Shape;10792;p7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3" name="Google Shape;10793;p7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4" name="Google Shape;10794;p7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5" name="Google Shape;10795;p7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6" name="Google Shape;10796;p7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7" name="Google Shape;10797;p7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8" name="Google Shape;10798;p7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9" name="Google Shape;10799;p7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0" name="Google Shape;10800;p7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1" name="Google Shape;10801;p7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2" name="Google Shape;10802;p7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3" name="Google Shape;10803;p7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4" name="Google Shape;10804;p7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5" name="Google Shape;10805;p7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6" name="Google Shape;10806;p7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7" name="Google Shape;10807;p7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8" name="Google Shape;10808;p7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9" name="Google Shape;10809;p7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0" name="Google Shape;10810;p7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1" name="Google Shape;10811;p7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2" name="Google Shape;10812;p7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3" name="Google Shape;10813;p7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4" name="Google Shape;10814;p7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5" name="Google Shape;10815;p7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6" name="Google Shape;10816;p7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7" name="Google Shape;10817;p7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8" name="Google Shape;10818;p7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9" name="Google Shape;10819;p7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0" name="Google Shape;10820;p7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1" name="Google Shape;10821;p7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2" name="Google Shape;10822;p7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3" name="Google Shape;10823;p7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4" name="Google Shape;10824;p7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5" name="Google Shape;10825;p7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6" name="Google Shape;10826;p7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7" name="Google Shape;10827;p7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8" name="Google Shape;10828;p7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9" name="Google Shape;10829;p7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0" name="Google Shape;10830;p7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1" name="Google Shape;10831;p7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2" name="Google Shape;10832;p7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3" name="Google Shape;10833;p7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4" name="Google Shape;10834;p7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5" name="Google Shape;10835;p7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6" name="Google Shape;10836;p7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7" name="Google Shape;10837;p7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8" name="Google Shape;10838;p7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9" name="Google Shape;10839;p7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0" name="Google Shape;10840;p7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1" name="Google Shape;10841;p7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2" name="Google Shape;10842;p7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3" name="Google Shape;10843;p7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4" name="Google Shape;10844;p7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5" name="Google Shape;10845;p7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6" name="Google Shape;10846;p7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7" name="Google Shape;10847;p7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8" name="Google Shape;10848;p7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9" name="Google Shape;10849;p7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0" name="Google Shape;10850;p7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1" name="Google Shape;10851;p7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2" name="Google Shape;10852;p7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3" name="Google Shape;10853;p7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4" name="Google Shape;10854;p7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5" name="Google Shape;10855;p7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6" name="Google Shape;10856;p7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7" name="Google Shape;10857;p7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8" name="Google Shape;10858;p7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9" name="Google Shape;10859;p7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0" name="Google Shape;10860;p7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1" name="Google Shape;10861;p7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2" name="Google Shape;10862;p7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3" name="Google Shape;10863;p7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4" name="Google Shape;10864;p7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5" name="Google Shape;10865;p7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6" name="Google Shape;10866;p7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7" name="Google Shape;10867;p7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8" name="Google Shape;10868;p7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9" name="Google Shape;10869;p7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0" name="Google Shape;10870;p7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1" name="Google Shape;10871;p7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2" name="Google Shape;10872;p7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3" name="Google Shape;10873;p7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4" name="Google Shape;10874;p7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5" name="Google Shape;10875;p7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6" name="Google Shape;10876;p7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7" name="Google Shape;10877;p7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8" name="Google Shape;10878;p7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9" name="Google Shape;10879;p7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0" name="Google Shape;10880;p7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1" name="Google Shape;10881;p7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2" name="Google Shape;10882;p7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3" name="Google Shape;10883;p7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4" name="Google Shape;10884;p7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5" name="Google Shape;10885;p7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6" name="Google Shape;10886;p7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7" name="Google Shape;10887;p7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8" name="Google Shape;10888;p7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9" name="Google Shape;10889;p7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0" name="Google Shape;10890;p7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1" name="Google Shape;10891;p7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2" name="Google Shape;10892;p7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3" name="Google Shape;10893;p7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4" name="Google Shape;10894;p7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5" name="Google Shape;10895;p7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6" name="Google Shape;10896;p7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7" name="Google Shape;10897;p7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8" name="Google Shape;10898;p7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9" name="Google Shape;10899;p7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0" name="Google Shape;10900;p7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1" name="Google Shape;10901;p7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2" name="Google Shape;10902;p7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3" name="Google Shape;10903;p7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4" name="Google Shape;10904;p7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5" name="Google Shape;10905;p7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6" name="Google Shape;10906;p7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7" name="Google Shape;10907;p7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8" name="Google Shape;10908;p7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9" name="Google Shape;10909;p7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0" name="Google Shape;10910;p7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1" name="Google Shape;10911;p7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2" name="Google Shape;10912;p7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3" name="Google Shape;10913;p7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4" name="Google Shape;10914;p7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5" name="Google Shape;10915;p7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6" name="Google Shape;10916;p7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7" name="Google Shape;10917;p7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8" name="Google Shape;10918;p7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9" name="Google Shape;10919;p7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0" name="Google Shape;10920;p7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1" name="Google Shape;10921;p7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2" name="Google Shape;10922;p7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3" name="Google Shape;10923;p7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4" name="Google Shape;10924;p7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5" name="Google Shape;10925;p7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6" name="Google Shape;10926;p7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7" name="Google Shape;10927;p7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8" name="Google Shape;10928;p7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9" name="Google Shape;10929;p7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0" name="Google Shape;10930;p7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1" name="Google Shape;10931;p7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2" name="Google Shape;10932;p7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3" name="Google Shape;10933;p7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4" name="Google Shape;10934;p7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5" name="Google Shape;10935;p7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6" name="Google Shape;10936;p7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7" name="Google Shape;10937;p7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8" name="Google Shape;10938;p7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9" name="Google Shape;10939;p7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0" name="Google Shape;10940;p7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1" name="Google Shape;10941;p7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2" name="Google Shape;10942;p7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3" name="Google Shape;10943;p7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4" name="Google Shape;10944;p7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5" name="Google Shape;10945;p7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6" name="Google Shape;10946;p7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7" name="Google Shape;10947;p7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8" name="Google Shape;10948;p7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9" name="Google Shape;10949;p7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0" name="Google Shape;10950;p7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1" name="Google Shape;10951;p7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2" name="Google Shape;10952;p7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3" name="Google Shape;10953;p7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4" name="Google Shape;10954;p7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5" name="Google Shape;10955;p7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6" name="Google Shape;10956;p7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7" name="Google Shape;10957;p7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8" name="Google Shape;10958;p7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9" name="Google Shape;10959;p7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0" name="Google Shape;10960;p7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1" name="Google Shape;10961;p7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2" name="Google Shape;10962;p7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3" name="Google Shape;10963;p7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4" name="Google Shape;10964;p7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5" name="Google Shape;10965;p7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6" name="Google Shape;10966;p7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7" name="Google Shape;10967;p7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8" name="Google Shape;10968;p7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9" name="Google Shape;10969;p7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0" name="Google Shape;10970;p7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1" name="Google Shape;10971;p7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2" name="Google Shape;10972;p7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3" name="Google Shape;10973;p7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4" name="Google Shape;10974;p7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5" name="Google Shape;10975;p7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6" name="Google Shape;10976;p7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7" name="Google Shape;10977;p7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8" name="Google Shape;10978;p7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9" name="Google Shape;10979;p7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0" name="Google Shape;10980;p7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1" name="Google Shape;10981;p7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2" name="Google Shape;10982;p7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3" name="Google Shape;10983;p7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4" name="Google Shape;10984;p7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5" name="Google Shape;10985;p7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6" name="Google Shape;10986;p7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7" name="Google Shape;10987;p7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8" name="Google Shape;10988;p7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9" name="Google Shape;10989;p7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0" name="Google Shape;10990;p7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1" name="Google Shape;10991;p7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2" name="Google Shape;10992;p7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3" name="Google Shape;10993;p7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4" name="Google Shape;10994;p7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5" name="Google Shape;10995;p7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6" name="Google Shape;10996;p7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7" name="Google Shape;10997;p7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8" name="Google Shape;10998;p7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9" name="Google Shape;10999;p7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0" name="Google Shape;11000;p7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1" name="Google Shape;11001;p7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2" name="Google Shape;11002;p7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3" name="Google Shape;11003;p7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4" name="Google Shape;11004;p7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5" name="Google Shape;11005;p7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6" name="Google Shape;11006;p7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7" name="Google Shape;11007;p7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8" name="Google Shape;11008;p7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9" name="Google Shape;11009;p7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0" name="Google Shape;11010;p7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1" name="Google Shape;11011;p7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2" name="Google Shape;11012;p7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3" name="Google Shape;11013;p7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4" name="Google Shape;11014;p7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5" name="Google Shape;11015;p7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6" name="Google Shape;11016;p7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7" name="Google Shape;11017;p7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8" name="Google Shape;11018;p7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9" name="Google Shape;11019;p7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0" name="Google Shape;11020;p7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1" name="Google Shape;11021;p7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2" name="Google Shape;11022;p7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3" name="Google Shape;11023;p7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4" name="Google Shape;11024;p7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5" name="Google Shape;11025;p7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6" name="Google Shape;11026;p7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7" name="Google Shape;11027;p7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8" name="Google Shape;11028;p7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9" name="Google Shape;11029;p7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0" name="Google Shape;11030;p7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1" name="Google Shape;11031;p7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2" name="Google Shape;11032;p7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3" name="Google Shape;11033;p7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4" name="Google Shape;11034;p7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5" name="Google Shape;11035;p7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6" name="Google Shape;11036;p7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7" name="Google Shape;11037;p7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8" name="Google Shape;11038;p7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9" name="Google Shape;11039;p7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0" name="Google Shape;11040;p7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1" name="Google Shape;11041;p7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2" name="Google Shape;11042;p7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3" name="Google Shape;11043;p7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4" name="Google Shape;11044;p7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5" name="Google Shape;11045;p7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6" name="Google Shape;11046;p7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7" name="Google Shape;11047;p7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8" name="Google Shape;11048;p7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9" name="Google Shape;11049;p7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0" name="Google Shape;11050;p7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1" name="Google Shape;11051;p7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2" name="Google Shape;11052;p7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3" name="Google Shape;11053;p7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4" name="Google Shape;11054;p7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5" name="Google Shape;11055;p7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6" name="Google Shape;11056;p7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7" name="Google Shape;11057;p7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8" name="Google Shape;11058;p7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9" name="Google Shape;11059;p7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0" name="Google Shape;11060;p7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1" name="Google Shape;11061;p7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2" name="Google Shape;11062;p7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3" name="Google Shape;11063;p7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4" name="Google Shape;11064;p7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5" name="Google Shape;11065;p7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6" name="Google Shape;11066;p7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7" name="Google Shape;11067;p7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8" name="Google Shape;11068;p7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9" name="Google Shape;11069;p7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0" name="Google Shape;11070;p7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1" name="Google Shape;11071;p7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2" name="Google Shape;11072;p7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3" name="Google Shape;11073;p7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4" name="Google Shape;11074;p7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5" name="Google Shape;11075;p7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6" name="Google Shape;11076;p7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7" name="Google Shape;11077;p7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8" name="Google Shape;11078;p7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9" name="Google Shape;11079;p7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0" name="Google Shape;11080;p7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1" name="Google Shape;11081;p7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2" name="Google Shape;11082;p7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3" name="Google Shape;11083;p7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4" name="Google Shape;11084;p7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5" name="Google Shape;11085;p7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6" name="Google Shape;11086;p7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7" name="Google Shape;11087;p7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8" name="Google Shape;11088;p7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9" name="Google Shape;11089;p7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0" name="Google Shape;11090;p7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1" name="Google Shape;11091;p7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2" name="Google Shape;11092;p7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3" name="Google Shape;11093;p7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4" name="Google Shape;11094;p7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5" name="Google Shape;11095;p7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6" name="Google Shape;11096;p7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7" name="Google Shape;11097;p7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8" name="Google Shape;11098;p7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9" name="Google Shape;11099;p7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0" name="Google Shape;11100;p7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1" name="Google Shape;11101;p7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2" name="Google Shape;11102;p7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3" name="Google Shape;11103;p7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4" name="Google Shape;11104;p7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5" name="Google Shape;11105;p7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6" name="Google Shape;11106;p7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7" name="Google Shape;11107;p7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8" name="Google Shape;11108;p7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9" name="Google Shape;11109;p7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0" name="Google Shape;11110;p7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1" name="Google Shape;11111;p7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2" name="Google Shape;11112;p7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3" name="Google Shape;11113;p7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4" name="Google Shape;11114;p7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5" name="Google Shape;11115;p7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6" name="Google Shape;11116;p7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7" name="Google Shape;11117;p7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8" name="Google Shape;11118;p7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9" name="Google Shape;11119;p7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0" name="Google Shape;11120;p7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1" name="Google Shape;11121;p7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2" name="Google Shape;11122;p7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3" name="Google Shape;11123;p7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4" name="Google Shape;11124;p7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5" name="Google Shape;11125;p7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6" name="Google Shape;11126;p7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7" name="Google Shape;11127;p7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8" name="Google Shape;11128;p7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9" name="Google Shape;11129;p7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0" name="Google Shape;11130;p7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1" name="Google Shape;11131;p7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2" name="Google Shape;11132;p7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3" name="Google Shape;11133;p7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4" name="Google Shape;11134;p7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5" name="Google Shape;11135;p7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6" name="Google Shape;11136;p7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7" name="Google Shape;11137;p7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8" name="Google Shape;11138;p7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9" name="Google Shape;11139;p7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0" name="Google Shape;11140;p7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1" name="Google Shape;11141;p7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2" name="Google Shape;11142;p7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3" name="Google Shape;11143;p7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4" name="Google Shape;11144;p7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5" name="Google Shape;11145;p7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6" name="Google Shape;11146;p7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7" name="Google Shape;11147;p7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8" name="Google Shape;11148;p7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9" name="Google Shape;11149;p7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0" name="Google Shape;11150;p7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1" name="Google Shape;11151;p7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2" name="Google Shape;11152;p7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3" name="Google Shape;11153;p7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4" name="Google Shape;11154;p7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5" name="Google Shape;11155;p7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6" name="Google Shape;11156;p7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7" name="Google Shape;11157;p7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8" name="Google Shape;11158;p7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9" name="Google Shape;11159;p7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0" name="Google Shape;11160;p7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1" name="Google Shape;11161;p7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2" name="Google Shape;11162;p7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3" name="Google Shape;11163;p7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4" name="Google Shape;11164;p7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5" name="Google Shape;11165;p7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6" name="Google Shape;11166;p7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7" name="Google Shape;11167;p7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8" name="Google Shape;11168;p7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9" name="Google Shape;11169;p7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0" name="Google Shape;11170;p7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1" name="Google Shape;11171;p7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2" name="Google Shape;11172;p7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3" name="Google Shape;11173;p7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4" name="Google Shape;11174;p7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5" name="Google Shape;11175;p7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6" name="Google Shape;11176;p7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7" name="Google Shape;11177;p7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8" name="Google Shape;11178;p7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9" name="Google Shape;11179;p7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0" name="Google Shape;11180;p7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1" name="Google Shape;11181;p7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2" name="Google Shape;11182;p7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3" name="Google Shape;11183;p7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4" name="Google Shape;11184;p7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5" name="Google Shape;11185;p7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6" name="Google Shape;11186;p7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7" name="Google Shape;11187;p7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8" name="Google Shape;11188;p7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9" name="Google Shape;11189;p7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0" name="Google Shape;11190;p7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1" name="Google Shape;11191;p7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2" name="Google Shape;11192;p7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3" name="Google Shape;11193;p7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4" name="Google Shape;11194;p7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5" name="Google Shape;11195;p7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6" name="Google Shape;11196;p7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7" name="Google Shape;11197;p7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8" name="Google Shape;11198;p7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9" name="Google Shape;11199;p7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0" name="Google Shape;11200;p7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1" name="Google Shape;11201;p7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2" name="Google Shape;11202;p7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3" name="Google Shape;11203;p7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4" name="Google Shape;11204;p7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5" name="Google Shape;11205;p7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6" name="Google Shape;11206;p7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7" name="Google Shape;11207;p7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8" name="Google Shape;11208;p7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9" name="Google Shape;11209;p7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0" name="Google Shape;11210;p7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1" name="Google Shape;11211;p7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2" name="Google Shape;11212;p7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3" name="Google Shape;11213;p7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4" name="Google Shape;11214;p7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5" name="Google Shape;11215;p7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6" name="Google Shape;11216;p7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7" name="Google Shape;11217;p7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8" name="Google Shape;11218;p7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9" name="Google Shape;11219;p7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0" name="Google Shape;11220;p7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1" name="Google Shape;11221;p7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2" name="Google Shape;11222;p7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3" name="Google Shape;11223;p7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4" name="Google Shape;11224;p7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5" name="Google Shape;11225;p7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6" name="Google Shape;11226;p7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7" name="Google Shape;11227;p7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8" name="Google Shape;11228;p7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9" name="Google Shape;11229;p7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0" name="Google Shape;11230;p7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1" name="Google Shape;11231;p7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2" name="Google Shape;11232;p7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3" name="Google Shape;11233;p7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4" name="Google Shape;11234;p7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5" name="Google Shape;11235;p7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6" name="Google Shape;11236;p7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7" name="Google Shape;11237;p7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8" name="Google Shape;11238;p7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9" name="Google Shape;11239;p7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0" name="Google Shape;11240;p7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1" name="Google Shape;11241;p7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2" name="Google Shape;11242;p7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3" name="Google Shape;11243;p7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4" name="Google Shape;11244;p7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5" name="Google Shape;11245;p7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6" name="Google Shape;11246;p7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7" name="Google Shape;11247;p7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8" name="Google Shape;11248;p7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9" name="Google Shape;11249;p7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0" name="Google Shape;11250;p7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1" name="Google Shape;11251;p7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2" name="Google Shape;11252;p7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3" name="Google Shape;11253;p7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4" name="Google Shape;11254;p7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5" name="Google Shape;11255;p7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6" name="Google Shape;11256;p7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7" name="Google Shape;11257;p7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8" name="Google Shape;11258;p7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9" name="Google Shape;11259;p7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0" name="Google Shape;11260;p7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1" name="Google Shape;11261;p7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2" name="Google Shape;11262;p7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3" name="Google Shape;11263;p7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4" name="Google Shape;11264;p7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5" name="Google Shape;11265;p7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6" name="Google Shape;11266;p7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7" name="Google Shape;11267;p7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8" name="Google Shape;11268;p7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9" name="Google Shape;11269;p7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0" name="Google Shape;11270;p7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1" name="Google Shape;11271;p7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2" name="Google Shape;11272;p7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3" name="Google Shape;11273;p7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4" name="Google Shape;11274;p7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5" name="Google Shape;11275;p7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6" name="Google Shape;11276;p7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7" name="Google Shape;11277;p7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8" name="Google Shape;11278;p7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9" name="Google Shape;11279;p7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0" name="Google Shape;11280;p7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1" name="Google Shape;11281;p7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2" name="Google Shape;11282;p7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3" name="Google Shape;11283;p7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4" name="Google Shape;11284;p7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5" name="Google Shape;11285;p7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6" name="Google Shape;11286;p7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7" name="Google Shape;11287;p7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8" name="Google Shape;11288;p7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9" name="Google Shape;11289;p7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0" name="Google Shape;11290;p7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1" name="Google Shape;11291;p7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2" name="Google Shape;11292;p7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3" name="Google Shape;11293;p7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4" name="Google Shape;11294;p7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5" name="Google Shape;11295;p7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6" name="Google Shape;11296;p7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7" name="Google Shape;11297;p7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8" name="Google Shape;11298;p7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9" name="Google Shape;11299;p7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0" name="Google Shape;11300;p7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1" name="Google Shape;11301;p7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2" name="Google Shape;11302;p7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3" name="Google Shape;11303;p7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4" name="Google Shape;11304;p7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5" name="Google Shape;11305;p7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6" name="Google Shape;11306;p7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7" name="Google Shape;11307;p7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8" name="Google Shape;11308;p7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9" name="Google Shape;11309;p7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0" name="Google Shape;11310;p7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1" name="Google Shape;11311;p7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2" name="Google Shape;11312;p7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3" name="Google Shape;11313;p7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4" name="Google Shape;11314;p7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5" name="Google Shape;11315;p7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6" name="Google Shape;11316;p7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7" name="Google Shape;11317;p7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8" name="Google Shape;11318;p7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9" name="Google Shape;11319;p7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20" name="Google Shape;11320;p7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21" name="Google Shape;11321;p7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22" name="Google Shape;11322;p7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23" name="Google Shape;11323;p7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24" name="Google Shape;11324;p7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25" name="Google Shape;11325;p7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26" name="Google Shape;11326;p7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27" name="Google Shape;11327;p7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28" name="Google Shape;11328;p7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29" name="Google Shape;11329;p7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0" name="Google Shape;11330;p7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1" name="Google Shape;11331;p7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2" name="Google Shape;11332;p7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3" name="Google Shape;11333;p7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4" name="Google Shape;11334;p7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5" name="Google Shape;11335;p7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6" name="Google Shape;11336;p7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7" name="Google Shape;11337;p7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8" name="Google Shape;11338;p7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9" name="Google Shape;11339;p7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0" name="Google Shape;11340;p7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1" name="Google Shape;11341;p7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2" name="Google Shape;11342;p7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3" name="Google Shape;11343;p7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4" name="Google Shape;11344;p7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5" name="Google Shape;11345;p7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6" name="Google Shape;11346;p7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7" name="Google Shape;11347;p7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8" name="Google Shape;11348;p7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9" name="Google Shape;11349;p7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0" name="Google Shape;11350;p7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1" name="Google Shape;11351;p7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2" name="Google Shape;11352;p7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3" name="Google Shape;11353;p7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4" name="Google Shape;11354;p7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5" name="Google Shape;11355;p7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6" name="Google Shape;11356;p7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7" name="Google Shape;11357;p7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8" name="Google Shape;11358;p7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9" name="Google Shape;11359;p7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0" name="Google Shape;11360;p7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1" name="Google Shape;11361;p7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2" name="Google Shape;11362;p7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3" name="Google Shape;11363;p7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4" name="Google Shape;11364;p7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5" name="Google Shape;11365;p7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6" name="Google Shape;11366;p7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7" name="Google Shape;11367;p7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8" name="Google Shape;11368;p7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9" name="Google Shape;11369;p7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0" name="Google Shape;11370;p7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1" name="Google Shape;11371;p7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2" name="Google Shape;11372;p7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3" name="Google Shape;11373;p7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4" name="Google Shape;11374;p7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5" name="Google Shape;11375;p7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6" name="Google Shape;11376;p7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7" name="Google Shape;11377;p7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8" name="Google Shape;11378;p7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9" name="Google Shape;11379;p7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0" name="Google Shape;11380;p7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1" name="Google Shape;11381;p7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2" name="Google Shape;11382;p7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3" name="Google Shape;11383;p7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4" name="Google Shape;11384;p7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5" name="Google Shape;11385;p7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6" name="Google Shape;11386;p7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7" name="Google Shape;11387;p7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8" name="Google Shape;11388;p7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9" name="Google Shape;11389;p7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0" name="Google Shape;11390;p7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1" name="Google Shape;11391;p7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2" name="Google Shape;11392;p7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3" name="Google Shape;11393;p7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4" name="Google Shape;11394;p7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5" name="Google Shape;11395;p7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6" name="Google Shape;11396;p7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7" name="Google Shape;11397;p7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8" name="Google Shape;11398;p7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9" name="Google Shape;11399;p7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0" name="Google Shape;11400;p7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1" name="Google Shape;11401;p7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2" name="Google Shape;11402;p7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3" name="Google Shape;11403;p7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4" name="Google Shape;11404;p7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5" name="Google Shape;11405;p7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6" name="Google Shape;11406;p7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7" name="Google Shape;11407;p7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8" name="Google Shape;11408;p7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9" name="Google Shape;11409;p7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0" name="Google Shape;11410;p7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1" name="Google Shape;11411;p7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2" name="Google Shape;11412;p7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3" name="Google Shape;11413;p7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4" name="Google Shape;11414;p7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5" name="Google Shape;11415;p7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6" name="Google Shape;11416;p7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7" name="Google Shape;11417;p7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8" name="Google Shape;11418;p7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9" name="Google Shape;11419;p7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0" name="Google Shape;11420;p7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1" name="Google Shape;11421;p7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2" name="Google Shape;11422;p7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3" name="Google Shape;11423;p7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4" name="Google Shape;11424;p7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5" name="Google Shape;11425;p7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6" name="Google Shape;11426;p7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7" name="Google Shape;11427;p7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8" name="Google Shape;11428;p7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9" name="Google Shape;11429;p7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0" name="Google Shape;11430;p7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1" name="Google Shape;11431;p7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2" name="Google Shape;11432;p7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3" name="Google Shape;11433;p7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4" name="Google Shape;11434;p7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5" name="Google Shape;11435;p7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6" name="Google Shape;11436;p7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7" name="Google Shape;11437;p7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8" name="Google Shape;11438;p7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9" name="Google Shape;11439;p7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0" name="Google Shape;11440;p7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1" name="Google Shape;11441;p7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2" name="Google Shape;11442;p7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3" name="Google Shape;11443;p7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4" name="Google Shape;11444;p7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5" name="Google Shape;11445;p7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6" name="Google Shape;11446;p7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7" name="Google Shape;11447;p7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8" name="Google Shape;11448;p7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9" name="Google Shape;11449;p7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0" name="Google Shape;11450;p7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1" name="Google Shape;11451;p7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2" name="Google Shape;11452;p7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3" name="Google Shape;11453;p7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4" name="Google Shape;11454;p7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5" name="Google Shape;11455;p7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6" name="Google Shape;11456;p7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7" name="Google Shape;11457;p7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8" name="Google Shape;11458;p7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9" name="Google Shape;11459;p7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0" name="Google Shape;11460;p7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1" name="Google Shape;11461;p7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2" name="Google Shape;11462;p7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3" name="Google Shape;11463;p7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4" name="Google Shape;11464;p7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5" name="Google Shape;11465;p7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6" name="Google Shape;11466;p7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7" name="Google Shape;11467;p7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8" name="Google Shape;11468;p7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9" name="Google Shape;11469;p7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0" name="Google Shape;11470;p7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1" name="Google Shape;11471;p7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2" name="Google Shape;11472;p7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3" name="Google Shape;11473;p7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4" name="Google Shape;11474;p7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5" name="Google Shape;11475;p7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6" name="Google Shape;11476;p7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7" name="Google Shape;11477;p7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8" name="Google Shape;11478;p7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9" name="Google Shape;11479;p7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0" name="Google Shape;11480;p7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1" name="Google Shape;11481;p7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2" name="Google Shape;11482;p7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3" name="Google Shape;11483;p7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4" name="Google Shape;11484;p7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5" name="Google Shape;11485;p7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6" name="Google Shape;11486;p7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7" name="Google Shape;11487;p7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8" name="Google Shape;11488;p7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9" name="Google Shape;11489;p7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90" name="Google Shape;11490;p7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91" name="Google Shape;11491;p7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92" name="Google Shape;11492;p7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93" name="Google Shape;11493;p7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94" name="Google Shape;11494;p7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95" name="Google Shape;11495;p7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96" name="Google Shape;11496;p7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97" name="Google Shape;11497;p7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98" name="Google Shape;11498;p7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99" name="Google Shape;11499;p7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00" name="Google Shape;11500;p7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01" name="Google Shape;11501;p7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02" name="Google Shape;11502;p7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03" name="Google Shape;11503;p7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04" name="Google Shape;11504;p7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05" name="Google Shape;11505;p7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06" name="Google Shape;11506;p7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07" name="Google Shape;11507;p7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08" name="Google Shape;11508;p7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09" name="Google Shape;11509;p7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0" name="Google Shape;11510;p7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1" name="Google Shape;11511;p7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2" name="Google Shape;11512;p7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3" name="Google Shape;11513;p7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4" name="Google Shape;11514;p7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5" name="Google Shape;11515;p7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6" name="Google Shape;11516;p7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7" name="Google Shape;11517;p7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8" name="Google Shape;11518;p7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9" name="Google Shape;11519;p7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0" name="Google Shape;11520;p7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1" name="Google Shape;11521;p7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2" name="Google Shape;11522;p7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3" name="Google Shape;11523;p7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4" name="Google Shape;11524;p7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5" name="Google Shape;11525;p7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6" name="Google Shape;11526;p7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7" name="Google Shape;11527;p7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8" name="Google Shape;11528;p7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9" name="Google Shape;11529;p7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0" name="Google Shape;11530;p7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1" name="Google Shape;11531;p7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2" name="Google Shape;11532;p7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3" name="Google Shape;11533;p7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4" name="Google Shape;11534;p7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5" name="Google Shape;11535;p7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6" name="Google Shape;11536;p7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7" name="Google Shape;11537;p7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8" name="Google Shape;11538;p7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9" name="Google Shape;11539;p7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0" name="Google Shape;11540;p7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1" name="Google Shape;11541;p7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2" name="Google Shape;11542;p7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3" name="Google Shape;11543;p7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4" name="Google Shape;11544;p7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5" name="Google Shape;11545;p7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6" name="Google Shape;11546;p7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7" name="Google Shape;11547;p7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8" name="Google Shape;11548;p7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9" name="Google Shape;11549;p7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0" name="Google Shape;11550;p7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1" name="Google Shape;11551;p7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2" name="Google Shape;11552;p7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3" name="Google Shape;11553;p7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4" name="Google Shape;11554;p7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5" name="Google Shape;11555;p7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6" name="Google Shape;11556;p7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7" name="Google Shape;11557;p7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8" name="Google Shape;11558;p7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9" name="Google Shape;11559;p7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0" name="Google Shape;11560;p7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1" name="Google Shape;11561;p7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2" name="Google Shape;11562;p7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3" name="Google Shape;11563;p7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4" name="Google Shape;11564;p7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5" name="Google Shape;11565;p7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6" name="Google Shape;11566;p7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7" name="Google Shape;11567;p7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8" name="Google Shape;11568;p7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9" name="Google Shape;11569;p7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0" name="Google Shape;11570;p7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1" name="Google Shape;11571;p7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2" name="Google Shape;11572;p7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3" name="Google Shape;11573;p7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4" name="Google Shape;11574;p7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5" name="Google Shape;11575;p7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6" name="Google Shape;11576;p7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7" name="Google Shape;11577;p7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8" name="Google Shape;11578;p7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9" name="Google Shape;11579;p7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0" name="Google Shape;11580;p7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1" name="Google Shape;11581;p7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2" name="Google Shape;11582;p7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3" name="Google Shape;11583;p7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4" name="Google Shape;11584;p7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5" name="Google Shape;11585;p7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6" name="Google Shape;11586;p7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7" name="Google Shape;11587;p7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8" name="Google Shape;11588;p7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9" name="Google Shape;11589;p7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0" name="Google Shape;11590;p7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1" name="Google Shape;11591;p7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2" name="Google Shape;11592;p7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3" name="Google Shape;11593;p7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4" name="Google Shape;11594;p7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5" name="Google Shape;11595;p7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6" name="Google Shape;11596;p7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7" name="Google Shape;11597;p7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8" name="Google Shape;11598;p7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9" name="Google Shape;11599;p7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0" name="Google Shape;11600;p7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1" name="Google Shape;11601;p7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2" name="Google Shape;11602;p7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3" name="Google Shape;11603;p7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4" name="Google Shape;11604;p7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5" name="Google Shape;11605;p7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6" name="Google Shape;11606;p7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7" name="Google Shape;11607;p7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8" name="Google Shape;11608;p7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9" name="Google Shape;11609;p7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0" name="Google Shape;11610;p7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1" name="Google Shape;11611;p7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2" name="Google Shape;11612;p7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3" name="Google Shape;11613;p7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4" name="Google Shape;11614;p7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5" name="Google Shape;11615;p7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6" name="Google Shape;11616;p7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7" name="Google Shape;11617;p7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8" name="Google Shape;11618;p7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9" name="Google Shape;11619;p7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0" name="Google Shape;11620;p7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1" name="Google Shape;11621;p7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2" name="Google Shape;11622;p7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3" name="Google Shape;11623;p7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4" name="Google Shape;11624;p7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5" name="Google Shape;11625;p7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6" name="Google Shape;11626;p7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7" name="Google Shape;11627;p7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8" name="Google Shape;11628;p7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9" name="Google Shape;11629;p7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0" name="Google Shape;11630;p7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1" name="Google Shape;11631;p7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2" name="Google Shape;11632;p7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3" name="Google Shape;11633;p7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4" name="Google Shape;11634;p7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5" name="Google Shape;11635;p7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6" name="Google Shape;11636;p7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7" name="Google Shape;11637;p7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8" name="Google Shape;11638;p7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9" name="Google Shape;11639;p7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0" name="Google Shape;11640;p7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1" name="Google Shape;11641;p7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2" name="Google Shape;11642;p7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3" name="Google Shape;11643;p7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4" name="Google Shape;11644;p7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5" name="Google Shape;11645;p7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6" name="Google Shape;11646;p7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7" name="Google Shape;11647;p7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8" name="Google Shape;11648;p7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9" name="Google Shape;11649;p7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0" name="Google Shape;11650;p7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1" name="Google Shape;11651;p7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2" name="Google Shape;11652;p7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3" name="Google Shape;11653;p7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4" name="Google Shape;11654;p7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5" name="Google Shape;11655;p7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6" name="Google Shape;11656;p7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7" name="Google Shape;11657;p7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8" name="Google Shape;11658;p7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9" name="Google Shape;11659;p7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0" name="Google Shape;11660;p7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1" name="Google Shape;11661;p7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2" name="Google Shape;11662;p7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3" name="Google Shape;11663;p7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4" name="Google Shape;11664;p7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5" name="Google Shape;11665;p7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6" name="Google Shape;11666;p7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7" name="Google Shape;11667;p7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8" name="Google Shape;11668;p7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9" name="Google Shape;11669;p7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0" name="Google Shape;11670;p7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1" name="Google Shape;11671;p7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2" name="Google Shape;11672;p7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3" name="Google Shape;11673;p7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4" name="Google Shape;11674;p7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5" name="Google Shape;11675;p7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6" name="Google Shape;11676;p7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7" name="Google Shape;11677;p7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8" name="Google Shape;11678;p7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9" name="Google Shape;11679;p7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0" name="Google Shape;11680;p7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1" name="Google Shape;11681;p7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2" name="Google Shape;11682;p7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3" name="Google Shape;11683;p7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4" name="Google Shape;11684;p7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5" name="Google Shape;11685;p7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6" name="Google Shape;11686;p7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7" name="Google Shape;11687;p7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8" name="Google Shape;11688;p7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9" name="Google Shape;11689;p7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0" name="Google Shape;11690;p7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1" name="Google Shape;11691;p7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2" name="Google Shape;11692;p7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3" name="Google Shape;11693;p7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4" name="Google Shape;11694;p7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5" name="Google Shape;11695;p7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6" name="Google Shape;11696;p7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7" name="Google Shape;11697;p7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8" name="Google Shape;11698;p7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9" name="Google Shape;11699;p7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0" name="Google Shape;11700;p7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1" name="Google Shape;11701;p7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2" name="Google Shape;11702;p7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3" name="Google Shape;11703;p7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4" name="Google Shape;11704;p7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5" name="Google Shape;11705;p7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6" name="Google Shape;11706;p7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7" name="Google Shape;11707;p7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8" name="Google Shape;11708;p7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9" name="Google Shape;11709;p7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0" name="Google Shape;11710;p7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1" name="Google Shape;11711;p7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2" name="Google Shape;11712;p7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3" name="Google Shape;11713;p7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4" name="Google Shape;11714;p7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5" name="Google Shape;11715;p7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6" name="Google Shape;11716;p7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7" name="Google Shape;11717;p7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8" name="Google Shape;11718;p7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9" name="Google Shape;11719;p7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0" name="Google Shape;11720;p7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1" name="Google Shape;11721;p7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2" name="Google Shape;11722;p7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3" name="Google Shape;11723;p7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4" name="Google Shape;11724;p7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5" name="Google Shape;11725;p7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6" name="Google Shape;11726;p7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7" name="Google Shape;11727;p7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8" name="Google Shape;11728;p7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9" name="Google Shape;11729;p7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0" name="Google Shape;11730;p7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1" name="Google Shape;11731;p7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2" name="Google Shape;11732;p7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3" name="Google Shape;11733;p7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4" name="Google Shape;11734;p7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5" name="Google Shape;11735;p7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6" name="Google Shape;11736;p7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7" name="Google Shape;11737;p7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8" name="Google Shape;11738;p7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9" name="Google Shape;11739;p7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0" name="Google Shape;11740;p7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1" name="Google Shape;11741;p7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2" name="Google Shape;11742;p7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3" name="Google Shape;11743;p7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4" name="Google Shape;11744;p7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5" name="Google Shape;11745;p7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6" name="Google Shape;11746;p7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7" name="Google Shape;11747;p7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8" name="Google Shape;11748;p7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9" name="Google Shape;11749;p7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0" name="Google Shape;11750;p7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1" name="Google Shape;11751;p7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2" name="Google Shape;11752;p7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3" name="Google Shape;11753;p7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4" name="Google Shape;11754;p7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5" name="Google Shape;11755;p7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6" name="Google Shape;11756;p7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7" name="Google Shape;11757;p7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8" name="Google Shape;11758;p7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9" name="Google Shape;11759;p7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0" name="Google Shape;11760;p7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1" name="Google Shape;11761;p7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2" name="Google Shape;11762;p7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3" name="Google Shape;11763;p7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4" name="Google Shape;11764;p7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5" name="Google Shape;11765;p7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6" name="Google Shape;11766;p7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7" name="Google Shape;11767;p7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8" name="Google Shape;11768;p7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9" name="Google Shape;11769;p7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70" name="Google Shape;11770;p7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71" name="Google Shape;11771;p7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72" name="Google Shape;11772;p7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73" name="Google Shape;11773;p7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74" name="Google Shape;11774;p7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75" name="Google Shape;11775;p7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76" name="Google Shape;11776;p7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77" name="Google Shape;11777;p7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78" name="Google Shape;11778;p7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79" name="Google Shape;11779;p7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80" name="Google Shape;11780;p7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81" name="Google Shape;11781;p7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82" name="Google Shape;11782;p7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83" name="Google Shape;11783;p7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84" name="Google Shape;11784;p7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85" name="Google Shape;11785;p7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86" name="Google Shape;11786;p7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87" name="Google Shape;11787;p7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88" name="Google Shape;11788;p7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89" name="Google Shape;11789;p7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90" name="Google Shape;11790;p7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91" name="Google Shape;11791;p7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92" name="Google Shape;11792;p7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93" name="Google Shape;11793;p7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94" name="Google Shape;11794;p7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95" name="Google Shape;11795;p7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96" name="Google Shape;11796;p7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97" name="Google Shape;11797;p7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98" name="Google Shape;11798;p7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99" name="Google Shape;11799;p7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0" name="Google Shape;11800;p7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1" name="Google Shape;11801;p7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2" name="Google Shape;11802;p7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3" name="Google Shape;11803;p7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4" name="Google Shape;11804;p7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5" name="Google Shape;11805;p7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6" name="Google Shape;11806;p7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7" name="Google Shape;11807;p7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8" name="Google Shape;11808;p7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9" name="Google Shape;11809;p7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0" name="Google Shape;11810;p7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1" name="Google Shape;11811;p7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2" name="Google Shape;11812;p7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3" name="Google Shape;11813;p7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4" name="Google Shape;11814;p7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5" name="Google Shape;11815;p7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6" name="Google Shape;11816;p7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7" name="Google Shape;11817;p7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8" name="Google Shape;11818;p7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9" name="Google Shape;11819;p7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0" name="Google Shape;11820;p7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1" name="Google Shape;11821;p7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2" name="Google Shape;11822;p7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3" name="Google Shape;11823;p7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4" name="Google Shape;11824;p7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5" name="Google Shape;11825;p7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6" name="Google Shape;11826;p7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7" name="Google Shape;11827;p7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8" name="Google Shape;11828;p7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9" name="Google Shape;11829;p7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30" name="Google Shape;11830;p7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31" name="Google Shape;11831;p7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32" name="Google Shape;11832;p7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33" name="Google Shape;11833;p7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34" name="Google Shape;11834;p7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35" name="Google Shape;11835;p7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36" name="Google Shape;11836;p7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37" name="Google Shape;11837;p7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38" name="Google Shape;11838;p7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39" name="Google Shape;11839;p7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40" name="Google Shape;11840;p7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41" name="Google Shape;11841;p7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42" name="Google Shape;11842;p7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43" name="Google Shape;11843;p7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44" name="Google Shape;11844;p7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45" name="Google Shape;11845;p7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46" name="Google Shape;11846;p7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47" name="Google Shape;11847;p7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48" name="Google Shape;11848;p7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49" name="Google Shape;11849;p7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0" name="Google Shape;11850;p7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1" name="Google Shape;11851;p7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2" name="Google Shape;11852;p7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3" name="Google Shape;11853;p7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4" name="Google Shape;11854;p7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5" name="Google Shape;11855;p7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6" name="Google Shape;11856;p7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7" name="Google Shape;11857;p7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8" name="Google Shape;11858;p7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9" name="Google Shape;11859;p7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0" name="Google Shape;11860;p7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1" name="Google Shape;11861;p7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2" name="Google Shape;11862;p7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3" name="Google Shape;11863;p7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4" name="Google Shape;11864;p7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5" name="Google Shape;11865;p7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6" name="Google Shape;11866;p7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7" name="Google Shape;11867;p7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8" name="Google Shape;11868;p7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9" name="Google Shape;11869;p7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0" name="Google Shape;11870;p7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1" name="Google Shape;11871;p7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2" name="Google Shape;11872;p7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3" name="Google Shape;11873;p7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4" name="Google Shape;11874;p7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5" name="Google Shape;11875;p7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6" name="Google Shape;11876;p7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7" name="Google Shape;11877;p7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8" name="Google Shape;11878;p7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9" name="Google Shape;11879;p7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0" name="Google Shape;11880;p7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1" name="Google Shape;11881;p7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2" name="Google Shape;11882;p7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3" name="Google Shape;11883;p7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4" name="Google Shape;11884;p7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5" name="Google Shape;11885;p7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6" name="Google Shape;11886;p7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7" name="Google Shape;11887;p7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8" name="Google Shape;11888;p7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9" name="Google Shape;11889;p7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0" name="Google Shape;11890;p7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1" name="Google Shape;11891;p7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2" name="Google Shape;11892;p7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3" name="Google Shape;11893;p7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4" name="Google Shape;11894;p7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5" name="Google Shape;11895;p7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6" name="Google Shape;11896;p7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7" name="Google Shape;11897;p7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8" name="Google Shape;11898;p7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9" name="Google Shape;11899;p7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0" name="Google Shape;11900;p7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1" name="Google Shape;11901;p7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2" name="Google Shape;11902;p7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3" name="Google Shape;11903;p7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4" name="Google Shape;11904;p7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5" name="Google Shape;11905;p7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6" name="Google Shape;11906;p7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7" name="Google Shape;11907;p7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8" name="Google Shape;11908;p7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9" name="Google Shape;11909;p7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0" name="Google Shape;11910;p7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1" name="Google Shape;11911;p7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2" name="Google Shape;11912;p7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3" name="Google Shape;11913;p7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4" name="Google Shape;11914;p7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5" name="Google Shape;11915;p7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6" name="Google Shape;11916;p7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7" name="Google Shape;11917;p7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8" name="Google Shape;11918;p7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9" name="Google Shape;11919;p7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0" name="Google Shape;11920;p7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1" name="Google Shape;11921;p7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2" name="Google Shape;11922;p7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3" name="Google Shape;11923;p7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4" name="Google Shape;11924;p7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5" name="Google Shape;11925;p7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6" name="Google Shape;11926;p7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7" name="Google Shape;11927;p7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8" name="Google Shape;11928;p7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9" name="Google Shape;11929;p7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0" name="Google Shape;11930;p7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1" name="Google Shape;11931;p7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2" name="Google Shape;11932;p7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3" name="Google Shape;11933;p7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4" name="Google Shape;11934;p7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5" name="Google Shape;11935;p7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6" name="Google Shape;11936;p7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7" name="Google Shape;11937;p7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8" name="Google Shape;11938;p7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9" name="Google Shape;11939;p7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40" name="Google Shape;11940;p7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41" name="Google Shape;11941;p7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42" name="Google Shape;11942;p7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43" name="Google Shape;11943;p7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44" name="Google Shape;11944;p7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45" name="Google Shape;11945;p7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46" name="Google Shape;11946;p7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47" name="Google Shape;11947;p7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48" name="Google Shape;11948;p7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49" name="Google Shape;11949;p7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50" name="Google Shape;11950;p7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51" name="Google Shape;11951;p7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52" name="Google Shape;11952;p7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53" name="Google Shape;11953;p7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54" name="Google Shape;11954;p7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55" name="Google Shape;11955;p7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56" name="Google Shape;11956;p7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57" name="Google Shape;11957;p7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58" name="Google Shape;11958;p7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59" name="Google Shape;11959;p7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0" name="Google Shape;11960;p7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1" name="Google Shape;11961;p7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2" name="Google Shape;11962;p7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3" name="Google Shape;11963;p7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4" name="Google Shape;11964;p7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5" name="Google Shape;11965;p7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6" name="Google Shape;11966;p7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7" name="Google Shape;11967;p7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8" name="Google Shape;11968;p7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9" name="Google Shape;11969;p7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0" name="Google Shape;11970;p7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1" name="Google Shape;11971;p7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2" name="Google Shape;11972;p7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3" name="Google Shape;11973;p7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4" name="Google Shape;11974;p7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5" name="Google Shape;11975;p7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6" name="Google Shape;11976;p7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7" name="Google Shape;11977;p7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8" name="Google Shape;11978;p7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9" name="Google Shape;11979;p7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0" name="Google Shape;11980;p7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1" name="Google Shape;11981;p7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2" name="Google Shape;11982;p7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3" name="Google Shape;11983;p7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4" name="Google Shape;11984;p7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5" name="Google Shape;11985;p7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6" name="Google Shape;11986;p7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7" name="Google Shape;11987;p7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8" name="Google Shape;11988;p7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9" name="Google Shape;11989;p7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0" name="Google Shape;11990;p7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1" name="Google Shape;11991;p7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2" name="Google Shape;11992;p7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3" name="Google Shape;11993;p7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4" name="Google Shape;11994;p7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5" name="Google Shape;11995;p7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6" name="Google Shape;11996;p7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7" name="Google Shape;11997;p7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8" name="Google Shape;11998;p7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9" name="Google Shape;11999;p7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00" name="Google Shape;12000;p7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01" name="Google Shape;12001;p7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02" name="Google Shape;12002;p7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03" name="Google Shape;12003;p7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04" name="Google Shape;12004;p7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05" name="Google Shape;12005;p7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06" name="Google Shape;12006;p7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07" name="Google Shape;12007;p7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12008" name="Google Shape;12008;p7"/>
          <p:cNvPicPr preferRelativeResize="0"/>
          <p:nvPr/>
        </p:nvPicPr>
        <p:blipFill rotWithShape="1">
          <a:blip r:embed="rId3">
            <a:alphaModFix/>
          </a:blip>
          <a:srcRect t="7979" r="4915" b="9587"/>
          <a:stretch/>
        </p:blipFill>
        <p:spPr>
          <a:xfrm rot="-777544">
            <a:off x="-659550" y="4619601"/>
            <a:ext cx="3006624" cy="2609850"/>
          </a:xfrm>
          <a:prstGeom prst="rect">
            <a:avLst/>
          </a:prstGeom>
          <a:noFill/>
          <a:ln>
            <a:noFill/>
          </a:ln>
        </p:spPr>
      </p:pic>
      <p:sp>
        <p:nvSpPr>
          <p:cNvPr id="12009" name="Google Shape;12009;p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>
            <a:endParaRPr/>
          </a:p>
        </p:txBody>
      </p:sp>
      <p:sp>
        <p:nvSpPr>
          <p:cNvPr id="12010" name="Google Shape;12010;p7"/>
          <p:cNvSpPr txBox="1">
            <a:spLocks noGrp="1"/>
          </p:cNvSpPr>
          <p:nvPr>
            <p:ph type="body" idx="1"/>
          </p:nvPr>
        </p:nvSpPr>
        <p:spPr>
          <a:xfrm rot="-300114">
            <a:off x="2668525" y="1788852"/>
            <a:ext cx="4259722" cy="2112247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400"/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pic>
        <p:nvPicPr>
          <p:cNvPr id="12011" name="Google Shape;12011;p7"/>
          <p:cNvPicPr preferRelativeResize="0"/>
          <p:nvPr/>
        </p:nvPicPr>
        <p:blipFill rotWithShape="1">
          <a:blip r:embed="rId4">
            <a:alphaModFix/>
          </a:blip>
          <a:srcRect l="7367" t="3067" r="4183" b="6988"/>
          <a:stretch/>
        </p:blipFill>
        <p:spPr>
          <a:xfrm rot="-9138318">
            <a:off x="7386425" y="-1687590"/>
            <a:ext cx="2439574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12" name="Google Shape;12012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8103472" y="461750"/>
            <a:ext cx="1802525" cy="1773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13" name="Google Shape;12013;p7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193476" y="3920947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12014" name="Google Shape;12014;p7"/>
          <p:cNvSpPr/>
          <p:nvPr/>
        </p:nvSpPr>
        <p:spPr>
          <a:xfrm rot="-9604988" flipH="1">
            <a:off x="53205" y="572758"/>
            <a:ext cx="1022333" cy="1551689"/>
          </a:xfrm>
          <a:custGeom>
            <a:avLst/>
            <a:gdLst/>
            <a:ahLst/>
            <a:cxnLst/>
            <a:rect l="l" t="t" r="r" b="b"/>
            <a:pathLst>
              <a:path w="39813" h="64602" extrusionOk="0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15" name="Google Shape;12015;p7"/>
          <p:cNvSpPr/>
          <p:nvPr/>
        </p:nvSpPr>
        <p:spPr>
          <a:xfrm rot="3230851">
            <a:off x="635165" y="4095749"/>
            <a:ext cx="675808" cy="1832162"/>
          </a:xfrm>
          <a:custGeom>
            <a:avLst/>
            <a:gdLst/>
            <a:ahLst/>
            <a:cxnLst/>
            <a:rect l="l" t="t" r="r" b="b"/>
            <a:pathLst>
              <a:path w="27034" h="73291" extrusionOk="0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120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017" name="Google Shape;12017;p8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12018" name="Google Shape;12018;p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19" name="Google Shape;12019;p8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12020" name="Google Shape;12020;p8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1" name="Google Shape;12021;p8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2" name="Google Shape;12022;p8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3" name="Google Shape;12023;p8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4" name="Google Shape;12024;p8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5" name="Google Shape;12025;p8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6" name="Google Shape;12026;p8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7" name="Google Shape;12027;p8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8" name="Google Shape;12028;p8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9" name="Google Shape;12029;p8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0" name="Google Shape;12030;p8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1" name="Google Shape;12031;p8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2" name="Google Shape;12032;p8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3" name="Google Shape;12033;p8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4" name="Google Shape;12034;p8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5" name="Google Shape;12035;p8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6" name="Google Shape;12036;p8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7" name="Google Shape;12037;p8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8" name="Google Shape;12038;p8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9" name="Google Shape;12039;p8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0" name="Google Shape;12040;p8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1" name="Google Shape;12041;p8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2" name="Google Shape;12042;p8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3" name="Google Shape;12043;p8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4" name="Google Shape;12044;p8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5" name="Google Shape;12045;p8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6" name="Google Shape;12046;p8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7" name="Google Shape;12047;p8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8" name="Google Shape;12048;p8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9" name="Google Shape;12049;p8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0" name="Google Shape;12050;p8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1" name="Google Shape;12051;p8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2" name="Google Shape;12052;p8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3" name="Google Shape;12053;p8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4" name="Google Shape;12054;p8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5" name="Google Shape;12055;p8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6" name="Google Shape;12056;p8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7" name="Google Shape;12057;p8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8" name="Google Shape;12058;p8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9" name="Google Shape;12059;p8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0" name="Google Shape;12060;p8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1" name="Google Shape;12061;p8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2" name="Google Shape;12062;p8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3" name="Google Shape;12063;p8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4" name="Google Shape;12064;p8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5" name="Google Shape;12065;p8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6" name="Google Shape;12066;p8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7" name="Google Shape;12067;p8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8" name="Google Shape;12068;p8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9" name="Google Shape;12069;p8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0" name="Google Shape;12070;p8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1" name="Google Shape;12071;p8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2" name="Google Shape;12072;p8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3" name="Google Shape;12073;p8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4" name="Google Shape;12074;p8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5" name="Google Shape;12075;p8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6" name="Google Shape;12076;p8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7" name="Google Shape;12077;p8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8" name="Google Shape;12078;p8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9" name="Google Shape;12079;p8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0" name="Google Shape;12080;p8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1" name="Google Shape;12081;p8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2" name="Google Shape;12082;p8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3" name="Google Shape;12083;p8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4" name="Google Shape;12084;p8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5" name="Google Shape;12085;p8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6" name="Google Shape;12086;p8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7" name="Google Shape;12087;p8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8" name="Google Shape;12088;p8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9" name="Google Shape;12089;p8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0" name="Google Shape;12090;p8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1" name="Google Shape;12091;p8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2" name="Google Shape;12092;p8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3" name="Google Shape;12093;p8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4" name="Google Shape;12094;p8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5" name="Google Shape;12095;p8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6" name="Google Shape;12096;p8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7" name="Google Shape;12097;p8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8" name="Google Shape;12098;p8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9" name="Google Shape;12099;p8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0" name="Google Shape;12100;p8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1" name="Google Shape;12101;p8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2" name="Google Shape;12102;p8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3" name="Google Shape;12103;p8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4" name="Google Shape;12104;p8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5" name="Google Shape;12105;p8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6" name="Google Shape;12106;p8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7" name="Google Shape;12107;p8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8" name="Google Shape;12108;p8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9" name="Google Shape;12109;p8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0" name="Google Shape;12110;p8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1" name="Google Shape;12111;p8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2" name="Google Shape;12112;p8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3" name="Google Shape;12113;p8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4" name="Google Shape;12114;p8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5" name="Google Shape;12115;p8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6" name="Google Shape;12116;p8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7" name="Google Shape;12117;p8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8" name="Google Shape;12118;p8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9" name="Google Shape;12119;p8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0" name="Google Shape;12120;p8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1" name="Google Shape;12121;p8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2" name="Google Shape;12122;p8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3" name="Google Shape;12123;p8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4" name="Google Shape;12124;p8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5" name="Google Shape;12125;p8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6" name="Google Shape;12126;p8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7" name="Google Shape;12127;p8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8" name="Google Shape;12128;p8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9" name="Google Shape;12129;p8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0" name="Google Shape;12130;p8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1" name="Google Shape;12131;p8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2" name="Google Shape;12132;p8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3" name="Google Shape;12133;p8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4" name="Google Shape;12134;p8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5" name="Google Shape;12135;p8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6" name="Google Shape;12136;p8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7" name="Google Shape;12137;p8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8" name="Google Shape;12138;p8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9" name="Google Shape;12139;p8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0" name="Google Shape;12140;p8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1" name="Google Shape;12141;p8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2" name="Google Shape;12142;p8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3" name="Google Shape;12143;p8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4" name="Google Shape;12144;p8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5" name="Google Shape;12145;p8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6" name="Google Shape;12146;p8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7" name="Google Shape;12147;p8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8" name="Google Shape;12148;p8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9" name="Google Shape;12149;p8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0" name="Google Shape;12150;p8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1" name="Google Shape;12151;p8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2" name="Google Shape;12152;p8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3" name="Google Shape;12153;p8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4" name="Google Shape;12154;p8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5" name="Google Shape;12155;p8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6" name="Google Shape;12156;p8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7" name="Google Shape;12157;p8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8" name="Google Shape;12158;p8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9" name="Google Shape;12159;p8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0" name="Google Shape;12160;p8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1" name="Google Shape;12161;p8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2" name="Google Shape;12162;p8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3" name="Google Shape;12163;p8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4" name="Google Shape;12164;p8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5" name="Google Shape;12165;p8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6" name="Google Shape;12166;p8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7" name="Google Shape;12167;p8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8" name="Google Shape;12168;p8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9" name="Google Shape;12169;p8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0" name="Google Shape;12170;p8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1" name="Google Shape;12171;p8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2" name="Google Shape;12172;p8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3" name="Google Shape;12173;p8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4" name="Google Shape;12174;p8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5" name="Google Shape;12175;p8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6" name="Google Shape;12176;p8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7" name="Google Shape;12177;p8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8" name="Google Shape;12178;p8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9" name="Google Shape;12179;p8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0" name="Google Shape;12180;p8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1" name="Google Shape;12181;p8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2" name="Google Shape;12182;p8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3" name="Google Shape;12183;p8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4" name="Google Shape;12184;p8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5" name="Google Shape;12185;p8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6" name="Google Shape;12186;p8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7" name="Google Shape;12187;p8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8" name="Google Shape;12188;p8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9" name="Google Shape;12189;p8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0" name="Google Shape;12190;p8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1" name="Google Shape;12191;p8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2" name="Google Shape;12192;p8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3" name="Google Shape;12193;p8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4" name="Google Shape;12194;p8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5" name="Google Shape;12195;p8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6" name="Google Shape;12196;p8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7" name="Google Shape;12197;p8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8" name="Google Shape;12198;p8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9" name="Google Shape;12199;p8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0" name="Google Shape;12200;p8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1" name="Google Shape;12201;p8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2" name="Google Shape;12202;p8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3" name="Google Shape;12203;p8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4" name="Google Shape;12204;p8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5" name="Google Shape;12205;p8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6" name="Google Shape;12206;p8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7" name="Google Shape;12207;p8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8" name="Google Shape;12208;p8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9" name="Google Shape;12209;p8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0" name="Google Shape;12210;p8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1" name="Google Shape;12211;p8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2" name="Google Shape;12212;p8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3" name="Google Shape;12213;p8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4" name="Google Shape;12214;p8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5" name="Google Shape;12215;p8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6" name="Google Shape;12216;p8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7" name="Google Shape;12217;p8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8" name="Google Shape;12218;p8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9" name="Google Shape;12219;p8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0" name="Google Shape;12220;p8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1" name="Google Shape;12221;p8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2" name="Google Shape;12222;p8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3" name="Google Shape;12223;p8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4" name="Google Shape;12224;p8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5" name="Google Shape;12225;p8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6" name="Google Shape;12226;p8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7" name="Google Shape;12227;p8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8" name="Google Shape;12228;p8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9" name="Google Shape;12229;p8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0" name="Google Shape;12230;p8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1" name="Google Shape;12231;p8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2" name="Google Shape;12232;p8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3" name="Google Shape;12233;p8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4" name="Google Shape;12234;p8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5" name="Google Shape;12235;p8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6" name="Google Shape;12236;p8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7" name="Google Shape;12237;p8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8" name="Google Shape;12238;p8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9" name="Google Shape;12239;p8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0" name="Google Shape;12240;p8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1" name="Google Shape;12241;p8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2" name="Google Shape;12242;p8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3" name="Google Shape;12243;p8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4" name="Google Shape;12244;p8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5" name="Google Shape;12245;p8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6" name="Google Shape;12246;p8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7" name="Google Shape;12247;p8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8" name="Google Shape;12248;p8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9" name="Google Shape;12249;p8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0" name="Google Shape;12250;p8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1" name="Google Shape;12251;p8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2" name="Google Shape;12252;p8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3" name="Google Shape;12253;p8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4" name="Google Shape;12254;p8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5" name="Google Shape;12255;p8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6" name="Google Shape;12256;p8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7" name="Google Shape;12257;p8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8" name="Google Shape;12258;p8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9" name="Google Shape;12259;p8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0" name="Google Shape;12260;p8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1" name="Google Shape;12261;p8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2" name="Google Shape;12262;p8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3" name="Google Shape;12263;p8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4" name="Google Shape;12264;p8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5" name="Google Shape;12265;p8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6" name="Google Shape;12266;p8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7" name="Google Shape;12267;p8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8" name="Google Shape;12268;p8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9" name="Google Shape;12269;p8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0" name="Google Shape;12270;p8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1" name="Google Shape;12271;p8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2" name="Google Shape;12272;p8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3" name="Google Shape;12273;p8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4" name="Google Shape;12274;p8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5" name="Google Shape;12275;p8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6" name="Google Shape;12276;p8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7" name="Google Shape;12277;p8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8" name="Google Shape;12278;p8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9" name="Google Shape;12279;p8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0" name="Google Shape;12280;p8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1" name="Google Shape;12281;p8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2" name="Google Shape;12282;p8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3" name="Google Shape;12283;p8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4" name="Google Shape;12284;p8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5" name="Google Shape;12285;p8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6" name="Google Shape;12286;p8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7" name="Google Shape;12287;p8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8" name="Google Shape;12288;p8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9" name="Google Shape;12289;p8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0" name="Google Shape;12290;p8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1" name="Google Shape;12291;p8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2" name="Google Shape;12292;p8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3" name="Google Shape;12293;p8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4" name="Google Shape;12294;p8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5" name="Google Shape;12295;p8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6" name="Google Shape;12296;p8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7" name="Google Shape;12297;p8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8" name="Google Shape;12298;p8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9" name="Google Shape;12299;p8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0" name="Google Shape;12300;p8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1" name="Google Shape;12301;p8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2" name="Google Shape;12302;p8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3" name="Google Shape;12303;p8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4" name="Google Shape;12304;p8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5" name="Google Shape;12305;p8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6" name="Google Shape;12306;p8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7" name="Google Shape;12307;p8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8" name="Google Shape;12308;p8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9" name="Google Shape;12309;p8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0" name="Google Shape;12310;p8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1" name="Google Shape;12311;p8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2" name="Google Shape;12312;p8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3" name="Google Shape;12313;p8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4" name="Google Shape;12314;p8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5" name="Google Shape;12315;p8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6" name="Google Shape;12316;p8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7" name="Google Shape;12317;p8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8" name="Google Shape;12318;p8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9" name="Google Shape;12319;p8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0" name="Google Shape;12320;p8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1" name="Google Shape;12321;p8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2" name="Google Shape;12322;p8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3" name="Google Shape;12323;p8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4" name="Google Shape;12324;p8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5" name="Google Shape;12325;p8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6" name="Google Shape;12326;p8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7" name="Google Shape;12327;p8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8" name="Google Shape;12328;p8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9" name="Google Shape;12329;p8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0" name="Google Shape;12330;p8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1" name="Google Shape;12331;p8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2" name="Google Shape;12332;p8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3" name="Google Shape;12333;p8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4" name="Google Shape;12334;p8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5" name="Google Shape;12335;p8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6" name="Google Shape;12336;p8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7" name="Google Shape;12337;p8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8" name="Google Shape;12338;p8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9" name="Google Shape;12339;p8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0" name="Google Shape;12340;p8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1" name="Google Shape;12341;p8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2" name="Google Shape;12342;p8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3" name="Google Shape;12343;p8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4" name="Google Shape;12344;p8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5" name="Google Shape;12345;p8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6" name="Google Shape;12346;p8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7" name="Google Shape;12347;p8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8" name="Google Shape;12348;p8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9" name="Google Shape;12349;p8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0" name="Google Shape;12350;p8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1" name="Google Shape;12351;p8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2" name="Google Shape;12352;p8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3" name="Google Shape;12353;p8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4" name="Google Shape;12354;p8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5" name="Google Shape;12355;p8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6" name="Google Shape;12356;p8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7" name="Google Shape;12357;p8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8" name="Google Shape;12358;p8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9" name="Google Shape;12359;p8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0" name="Google Shape;12360;p8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1" name="Google Shape;12361;p8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2" name="Google Shape;12362;p8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3" name="Google Shape;12363;p8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4" name="Google Shape;12364;p8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5" name="Google Shape;12365;p8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6" name="Google Shape;12366;p8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7" name="Google Shape;12367;p8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8" name="Google Shape;12368;p8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9" name="Google Shape;12369;p8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0" name="Google Shape;12370;p8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1" name="Google Shape;12371;p8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2" name="Google Shape;12372;p8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3" name="Google Shape;12373;p8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4" name="Google Shape;12374;p8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5" name="Google Shape;12375;p8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6" name="Google Shape;12376;p8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7" name="Google Shape;12377;p8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8" name="Google Shape;12378;p8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9" name="Google Shape;12379;p8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0" name="Google Shape;12380;p8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1" name="Google Shape;12381;p8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2" name="Google Shape;12382;p8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3" name="Google Shape;12383;p8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4" name="Google Shape;12384;p8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5" name="Google Shape;12385;p8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6" name="Google Shape;12386;p8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7" name="Google Shape;12387;p8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8" name="Google Shape;12388;p8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9" name="Google Shape;12389;p8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0" name="Google Shape;12390;p8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1" name="Google Shape;12391;p8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2" name="Google Shape;12392;p8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3" name="Google Shape;12393;p8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4" name="Google Shape;12394;p8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5" name="Google Shape;12395;p8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6" name="Google Shape;12396;p8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7" name="Google Shape;12397;p8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8" name="Google Shape;12398;p8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9" name="Google Shape;12399;p8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0" name="Google Shape;12400;p8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1" name="Google Shape;12401;p8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2" name="Google Shape;12402;p8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3" name="Google Shape;12403;p8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4" name="Google Shape;12404;p8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5" name="Google Shape;12405;p8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6" name="Google Shape;12406;p8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7" name="Google Shape;12407;p8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8" name="Google Shape;12408;p8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9" name="Google Shape;12409;p8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0" name="Google Shape;12410;p8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1" name="Google Shape;12411;p8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2" name="Google Shape;12412;p8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3" name="Google Shape;12413;p8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4" name="Google Shape;12414;p8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5" name="Google Shape;12415;p8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6" name="Google Shape;12416;p8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7" name="Google Shape;12417;p8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8" name="Google Shape;12418;p8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9" name="Google Shape;12419;p8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0" name="Google Shape;12420;p8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1" name="Google Shape;12421;p8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2" name="Google Shape;12422;p8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3" name="Google Shape;12423;p8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4" name="Google Shape;12424;p8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5" name="Google Shape;12425;p8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6" name="Google Shape;12426;p8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7" name="Google Shape;12427;p8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8" name="Google Shape;12428;p8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9" name="Google Shape;12429;p8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0" name="Google Shape;12430;p8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1" name="Google Shape;12431;p8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2" name="Google Shape;12432;p8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3" name="Google Shape;12433;p8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4" name="Google Shape;12434;p8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5" name="Google Shape;12435;p8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6" name="Google Shape;12436;p8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7" name="Google Shape;12437;p8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8" name="Google Shape;12438;p8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9" name="Google Shape;12439;p8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0" name="Google Shape;12440;p8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1" name="Google Shape;12441;p8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2" name="Google Shape;12442;p8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3" name="Google Shape;12443;p8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4" name="Google Shape;12444;p8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5" name="Google Shape;12445;p8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6" name="Google Shape;12446;p8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7" name="Google Shape;12447;p8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8" name="Google Shape;12448;p8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9" name="Google Shape;12449;p8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0" name="Google Shape;12450;p8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1" name="Google Shape;12451;p8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2" name="Google Shape;12452;p8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3" name="Google Shape;12453;p8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4" name="Google Shape;12454;p8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5" name="Google Shape;12455;p8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6" name="Google Shape;12456;p8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7" name="Google Shape;12457;p8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8" name="Google Shape;12458;p8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9" name="Google Shape;12459;p8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0" name="Google Shape;12460;p8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1" name="Google Shape;12461;p8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2" name="Google Shape;12462;p8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3" name="Google Shape;12463;p8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4" name="Google Shape;12464;p8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5" name="Google Shape;12465;p8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6" name="Google Shape;12466;p8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7" name="Google Shape;12467;p8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8" name="Google Shape;12468;p8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9" name="Google Shape;12469;p8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0" name="Google Shape;12470;p8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1" name="Google Shape;12471;p8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2" name="Google Shape;12472;p8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3" name="Google Shape;12473;p8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4" name="Google Shape;12474;p8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5" name="Google Shape;12475;p8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6" name="Google Shape;12476;p8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7" name="Google Shape;12477;p8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8" name="Google Shape;12478;p8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9" name="Google Shape;12479;p8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0" name="Google Shape;12480;p8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1" name="Google Shape;12481;p8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2" name="Google Shape;12482;p8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3" name="Google Shape;12483;p8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4" name="Google Shape;12484;p8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5" name="Google Shape;12485;p8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6" name="Google Shape;12486;p8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7" name="Google Shape;12487;p8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8" name="Google Shape;12488;p8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9" name="Google Shape;12489;p8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0" name="Google Shape;12490;p8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1" name="Google Shape;12491;p8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2" name="Google Shape;12492;p8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3" name="Google Shape;12493;p8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4" name="Google Shape;12494;p8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5" name="Google Shape;12495;p8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6" name="Google Shape;12496;p8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7" name="Google Shape;12497;p8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8" name="Google Shape;12498;p8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9" name="Google Shape;12499;p8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0" name="Google Shape;12500;p8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1" name="Google Shape;12501;p8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2" name="Google Shape;12502;p8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3" name="Google Shape;12503;p8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4" name="Google Shape;12504;p8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5" name="Google Shape;12505;p8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6" name="Google Shape;12506;p8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7" name="Google Shape;12507;p8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8" name="Google Shape;12508;p8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9" name="Google Shape;12509;p8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0" name="Google Shape;12510;p8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1" name="Google Shape;12511;p8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2" name="Google Shape;12512;p8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3" name="Google Shape;12513;p8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4" name="Google Shape;12514;p8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5" name="Google Shape;12515;p8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6" name="Google Shape;12516;p8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7" name="Google Shape;12517;p8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8" name="Google Shape;12518;p8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9" name="Google Shape;12519;p8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0" name="Google Shape;12520;p8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1" name="Google Shape;12521;p8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2" name="Google Shape;12522;p8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3" name="Google Shape;12523;p8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4" name="Google Shape;12524;p8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5" name="Google Shape;12525;p8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6" name="Google Shape;12526;p8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7" name="Google Shape;12527;p8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8" name="Google Shape;12528;p8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9" name="Google Shape;12529;p8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0" name="Google Shape;12530;p8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1" name="Google Shape;12531;p8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2" name="Google Shape;12532;p8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3" name="Google Shape;12533;p8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4" name="Google Shape;12534;p8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5" name="Google Shape;12535;p8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6" name="Google Shape;12536;p8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7" name="Google Shape;12537;p8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8" name="Google Shape;12538;p8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9" name="Google Shape;12539;p8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0" name="Google Shape;12540;p8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1" name="Google Shape;12541;p8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2" name="Google Shape;12542;p8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3" name="Google Shape;12543;p8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4" name="Google Shape;12544;p8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5" name="Google Shape;12545;p8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6" name="Google Shape;12546;p8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7" name="Google Shape;12547;p8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8" name="Google Shape;12548;p8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9" name="Google Shape;12549;p8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0" name="Google Shape;12550;p8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1" name="Google Shape;12551;p8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2" name="Google Shape;12552;p8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3" name="Google Shape;12553;p8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4" name="Google Shape;12554;p8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5" name="Google Shape;12555;p8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6" name="Google Shape;12556;p8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7" name="Google Shape;12557;p8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8" name="Google Shape;12558;p8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9" name="Google Shape;12559;p8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0" name="Google Shape;12560;p8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1" name="Google Shape;12561;p8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2" name="Google Shape;12562;p8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3" name="Google Shape;12563;p8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4" name="Google Shape;12564;p8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5" name="Google Shape;12565;p8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6" name="Google Shape;12566;p8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7" name="Google Shape;12567;p8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8" name="Google Shape;12568;p8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9" name="Google Shape;12569;p8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0" name="Google Shape;12570;p8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1" name="Google Shape;12571;p8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2" name="Google Shape;12572;p8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3" name="Google Shape;12573;p8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4" name="Google Shape;12574;p8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5" name="Google Shape;12575;p8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6" name="Google Shape;12576;p8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7" name="Google Shape;12577;p8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8" name="Google Shape;12578;p8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9" name="Google Shape;12579;p8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0" name="Google Shape;12580;p8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1" name="Google Shape;12581;p8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2" name="Google Shape;12582;p8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3" name="Google Shape;12583;p8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4" name="Google Shape;12584;p8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5" name="Google Shape;12585;p8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6" name="Google Shape;12586;p8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7" name="Google Shape;12587;p8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8" name="Google Shape;12588;p8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9" name="Google Shape;12589;p8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0" name="Google Shape;12590;p8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1" name="Google Shape;12591;p8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2" name="Google Shape;12592;p8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3" name="Google Shape;12593;p8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4" name="Google Shape;12594;p8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5" name="Google Shape;12595;p8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6" name="Google Shape;12596;p8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7" name="Google Shape;12597;p8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8" name="Google Shape;12598;p8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9" name="Google Shape;12599;p8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0" name="Google Shape;12600;p8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1" name="Google Shape;12601;p8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2" name="Google Shape;12602;p8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3" name="Google Shape;12603;p8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4" name="Google Shape;12604;p8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5" name="Google Shape;12605;p8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6" name="Google Shape;12606;p8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7" name="Google Shape;12607;p8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8" name="Google Shape;12608;p8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9" name="Google Shape;12609;p8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0" name="Google Shape;12610;p8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1" name="Google Shape;12611;p8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2" name="Google Shape;12612;p8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3" name="Google Shape;12613;p8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4" name="Google Shape;12614;p8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5" name="Google Shape;12615;p8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6" name="Google Shape;12616;p8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7" name="Google Shape;12617;p8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8" name="Google Shape;12618;p8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9" name="Google Shape;12619;p8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0" name="Google Shape;12620;p8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1" name="Google Shape;12621;p8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2" name="Google Shape;12622;p8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3" name="Google Shape;12623;p8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4" name="Google Shape;12624;p8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5" name="Google Shape;12625;p8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6" name="Google Shape;12626;p8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7" name="Google Shape;12627;p8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8" name="Google Shape;12628;p8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9" name="Google Shape;12629;p8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0" name="Google Shape;12630;p8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1" name="Google Shape;12631;p8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2" name="Google Shape;12632;p8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3" name="Google Shape;12633;p8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4" name="Google Shape;12634;p8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5" name="Google Shape;12635;p8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6" name="Google Shape;12636;p8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7" name="Google Shape;12637;p8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8" name="Google Shape;12638;p8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9" name="Google Shape;12639;p8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0" name="Google Shape;12640;p8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1" name="Google Shape;12641;p8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2" name="Google Shape;12642;p8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3" name="Google Shape;12643;p8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4" name="Google Shape;12644;p8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5" name="Google Shape;12645;p8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6" name="Google Shape;12646;p8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7" name="Google Shape;12647;p8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8" name="Google Shape;12648;p8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9" name="Google Shape;12649;p8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50" name="Google Shape;12650;p8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51" name="Google Shape;12651;p8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52" name="Google Shape;12652;p8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53" name="Google Shape;12653;p8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54" name="Google Shape;12654;p8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55" name="Google Shape;12655;p8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56" name="Google Shape;12656;p8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57" name="Google Shape;12657;p8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58" name="Google Shape;12658;p8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59" name="Google Shape;12659;p8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60" name="Google Shape;12660;p8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61" name="Google Shape;12661;p8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62" name="Google Shape;12662;p8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63" name="Google Shape;12663;p8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64" name="Google Shape;12664;p8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65" name="Google Shape;12665;p8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66" name="Google Shape;12666;p8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67" name="Google Shape;12667;p8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68" name="Google Shape;12668;p8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69" name="Google Shape;12669;p8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70" name="Google Shape;12670;p8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71" name="Google Shape;12671;p8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72" name="Google Shape;12672;p8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73" name="Google Shape;12673;p8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74" name="Google Shape;12674;p8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75" name="Google Shape;12675;p8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76" name="Google Shape;12676;p8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77" name="Google Shape;12677;p8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78" name="Google Shape;12678;p8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79" name="Google Shape;12679;p8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80" name="Google Shape;12680;p8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81" name="Google Shape;12681;p8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82" name="Google Shape;12682;p8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83" name="Google Shape;12683;p8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84" name="Google Shape;12684;p8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85" name="Google Shape;12685;p8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86" name="Google Shape;12686;p8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87" name="Google Shape;12687;p8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88" name="Google Shape;12688;p8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89" name="Google Shape;12689;p8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90" name="Google Shape;12690;p8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91" name="Google Shape;12691;p8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92" name="Google Shape;12692;p8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93" name="Google Shape;12693;p8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94" name="Google Shape;12694;p8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95" name="Google Shape;12695;p8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96" name="Google Shape;12696;p8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97" name="Google Shape;12697;p8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98" name="Google Shape;12698;p8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99" name="Google Shape;12699;p8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00" name="Google Shape;12700;p8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01" name="Google Shape;12701;p8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02" name="Google Shape;12702;p8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03" name="Google Shape;12703;p8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04" name="Google Shape;12704;p8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05" name="Google Shape;12705;p8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06" name="Google Shape;12706;p8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07" name="Google Shape;12707;p8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08" name="Google Shape;12708;p8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09" name="Google Shape;12709;p8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10" name="Google Shape;12710;p8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11" name="Google Shape;12711;p8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12" name="Google Shape;12712;p8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13" name="Google Shape;12713;p8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14" name="Google Shape;12714;p8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15" name="Google Shape;12715;p8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16" name="Google Shape;12716;p8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17" name="Google Shape;12717;p8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18" name="Google Shape;12718;p8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19" name="Google Shape;12719;p8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20" name="Google Shape;12720;p8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21" name="Google Shape;12721;p8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22" name="Google Shape;12722;p8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23" name="Google Shape;12723;p8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24" name="Google Shape;12724;p8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25" name="Google Shape;12725;p8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26" name="Google Shape;12726;p8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27" name="Google Shape;12727;p8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28" name="Google Shape;12728;p8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29" name="Google Shape;12729;p8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30" name="Google Shape;12730;p8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31" name="Google Shape;12731;p8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32" name="Google Shape;12732;p8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33" name="Google Shape;12733;p8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34" name="Google Shape;12734;p8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35" name="Google Shape;12735;p8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36" name="Google Shape;12736;p8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37" name="Google Shape;12737;p8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38" name="Google Shape;12738;p8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39" name="Google Shape;12739;p8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40" name="Google Shape;12740;p8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41" name="Google Shape;12741;p8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42" name="Google Shape;12742;p8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43" name="Google Shape;12743;p8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44" name="Google Shape;12744;p8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45" name="Google Shape;12745;p8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46" name="Google Shape;12746;p8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47" name="Google Shape;12747;p8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48" name="Google Shape;12748;p8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49" name="Google Shape;12749;p8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0" name="Google Shape;12750;p8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1" name="Google Shape;12751;p8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2" name="Google Shape;12752;p8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3" name="Google Shape;12753;p8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4" name="Google Shape;12754;p8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5" name="Google Shape;12755;p8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6" name="Google Shape;12756;p8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7" name="Google Shape;12757;p8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8" name="Google Shape;12758;p8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9" name="Google Shape;12759;p8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0" name="Google Shape;12760;p8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1" name="Google Shape;12761;p8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2" name="Google Shape;12762;p8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3" name="Google Shape;12763;p8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4" name="Google Shape;12764;p8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5" name="Google Shape;12765;p8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6" name="Google Shape;12766;p8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7" name="Google Shape;12767;p8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8" name="Google Shape;12768;p8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9" name="Google Shape;12769;p8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0" name="Google Shape;12770;p8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1" name="Google Shape;12771;p8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2" name="Google Shape;12772;p8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3" name="Google Shape;12773;p8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4" name="Google Shape;12774;p8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5" name="Google Shape;12775;p8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6" name="Google Shape;12776;p8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7" name="Google Shape;12777;p8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8" name="Google Shape;12778;p8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9" name="Google Shape;12779;p8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0" name="Google Shape;12780;p8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1" name="Google Shape;12781;p8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2" name="Google Shape;12782;p8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3" name="Google Shape;12783;p8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4" name="Google Shape;12784;p8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5" name="Google Shape;12785;p8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6" name="Google Shape;12786;p8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7" name="Google Shape;12787;p8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8" name="Google Shape;12788;p8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9" name="Google Shape;12789;p8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90" name="Google Shape;12790;p8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91" name="Google Shape;12791;p8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92" name="Google Shape;12792;p8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93" name="Google Shape;12793;p8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94" name="Google Shape;12794;p8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95" name="Google Shape;12795;p8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96" name="Google Shape;12796;p8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97" name="Google Shape;12797;p8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98" name="Google Shape;12798;p8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99" name="Google Shape;12799;p8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00" name="Google Shape;12800;p8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01" name="Google Shape;12801;p8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02" name="Google Shape;12802;p8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03" name="Google Shape;12803;p8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04" name="Google Shape;12804;p8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05" name="Google Shape;12805;p8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06" name="Google Shape;12806;p8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07" name="Google Shape;12807;p8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08" name="Google Shape;12808;p8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09" name="Google Shape;12809;p8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0" name="Google Shape;12810;p8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1" name="Google Shape;12811;p8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2" name="Google Shape;12812;p8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3" name="Google Shape;12813;p8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4" name="Google Shape;12814;p8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5" name="Google Shape;12815;p8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6" name="Google Shape;12816;p8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7" name="Google Shape;12817;p8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8" name="Google Shape;12818;p8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9" name="Google Shape;12819;p8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0" name="Google Shape;12820;p8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1" name="Google Shape;12821;p8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2" name="Google Shape;12822;p8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3" name="Google Shape;12823;p8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4" name="Google Shape;12824;p8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5" name="Google Shape;12825;p8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6" name="Google Shape;12826;p8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7" name="Google Shape;12827;p8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8" name="Google Shape;12828;p8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9" name="Google Shape;12829;p8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0" name="Google Shape;12830;p8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1" name="Google Shape;12831;p8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2" name="Google Shape;12832;p8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3" name="Google Shape;12833;p8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4" name="Google Shape;12834;p8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5" name="Google Shape;12835;p8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6" name="Google Shape;12836;p8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7" name="Google Shape;12837;p8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8" name="Google Shape;12838;p8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9" name="Google Shape;12839;p8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0" name="Google Shape;12840;p8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1" name="Google Shape;12841;p8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2" name="Google Shape;12842;p8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3" name="Google Shape;12843;p8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4" name="Google Shape;12844;p8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5" name="Google Shape;12845;p8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6" name="Google Shape;12846;p8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7" name="Google Shape;12847;p8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8" name="Google Shape;12848;p8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9" name="Google Shape;12849;p8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0" name="Google Shape;12850;p8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1" name="Google Shape;12851;p8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2" name="Google Shape;12852;p8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3" name="Google Shape;12853;p8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4" name="Google Shape;12854;p8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5" name="Google Shape;12855;p8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6" name="Google Shape;12856;p8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7" name="Google Shape;12857;p8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8" name="Google Shape;12858;p8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9" name="Google Shape;12859;p8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0" name="Google Shape;12860;p8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1" name="Google Shape;12861;p8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2" name="Google Shape;12862;p8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3" name="Google Shape;12863;p8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4" name="Google Shape;12864;p8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5" name="Google Shape;12865;p8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6" name="Google Shape;12866;p8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7" name="Google Shape;12867;p8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8" name="Google Shape;12868;p8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9" name="Google Shape;12869;p8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0" name="Google Shape;12870;p8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1" name="Google Shape;12871;p8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2" name="Google Shape;12872;p8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3" name="Google Shape;12873;p8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4" name="Google Shape;12874;p8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5" name="Google Shape;12875;p8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6" name="Google Shape;12876;p8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7" name="Google Shape;12877;p8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8" name="Google Shape;12878;p8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9" name="Google Shape;12879;p8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0" name="Google Shape;12880;p8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1" name="Google Shape;12881;p8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2" name="Google Shape;12882;p8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3" name="Google Shape;12883;p8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4" name="Google Shape;12884;p8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5" name="Google Shape;12885;p8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6" name="Google Shape;12886;p8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7" name="Google Shape;12887;p8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8" name="Google Shape;12888;p8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9" name="Google Shape;12889;p8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0" name="Google Shape;12890;p8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1" name="Google Shape;12891;p8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2" name="Google Shape;12892;p8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3" name="Google Shape;12893;p8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4" name="Google Shape;12894;p8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5" name="Google Shape;12895;p8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6" name="Google Shape;12896;p8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7" name="Google Shape;12897;p8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8" name="Google Shape;12898;p8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9" name="Google Shape;12899;p8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0" name="Google Shape;12900;p8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1" name="Google Shape;12901;p8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2" name="Google Shape;12902;p8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3" name="Google Shape;12903;p8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4" name="Google Shape;12904;p8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5" name="Google Shape;12905;p8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6" name="Google Shape;12906;p8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7" name="Google Shape;12907;p8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8" name="Google Shape;12908;p8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9" name="Google Shape;12909;p8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0" name="Google Shape;12910;p8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1" name="Google Shape;12911;p8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2" name="Google Shape;12912;p8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3" name="Google Shape;12913;p8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4" name="Google Shape;12914;p8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5" name="Google Shape;12915;p8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6" name="Google Shape;12916;p8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7" name="Google Shape;12917;p8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8" name="Google Shape;12918;p8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9" name="Google Shape;12919;p8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0" name="Google Shape;12920;p8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1" name="Google Shape;12921;p8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2" name="Google Shape;12922;p8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3" name="Google Shape;12923;p8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4" name="Google Shape;12924;p8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5" name="Google Shape;12925;p8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6" name="Google Shape;12926;p8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7" name="Google Shape;12927;p8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8" name="Google Shape;12928;p8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9" name="Google Shape;12929;p8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0" name="Google Shape;12930;p8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1" name="Google Shape;12931;p8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2" name="Google Shape;12932;p8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3" name="Google Shape;12933;p8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4" name="Google Shape;12934;p8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5" name="Google Shape;12935;p8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6" name="Google Shape;12936;p8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7" name="Google Shape;12937;p8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8" name="Google Shape;12938;p8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9" name="Google Shape;12939;p8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0" name="Google Shape;12940;p8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1" name="Google Shape;12941;p8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2" name="Google Shape;12942;p8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3" name="Google Shape;12943;p8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4" name="Google Shape;12944;p8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5" name="Google Shape;12945;p8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6" name="Google Shape;12946;p8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7" name="Google Shape;12947;p8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8" name="Google Shape;12948;p8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9" name="Google Shape;12949;p8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0" name="Google Shape;12950;p8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1" name="Google Shape;12951;p8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2" name="Google Shape;12952;p8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3" name="Google Shape;12953;p8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4" name="Google Shape;12954;p8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5" name="Google Shape;12955;p8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6" name="Google Shape;12956;p8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7" name="Google Shape;12957;p8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8" name="Google Shape;12958;p8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9" name="Google Shape;12959;p8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0" name="Google Shape;12960;p8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1" name="Google Shape;12961;p8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2" name="Google Shape;12962;p8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3" name="Google Shape;12963;p8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4" name="Google Shape;12964;p8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5" name="Google Shape;12965;p8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6" name="Google Shape;12966;p8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7" name="Google Shape;12967;p8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8" name="Google Shape;12968;p8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9" name="Google Shape;12969;p8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0" name="Google Shape;12970;p8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1" name="Google Shape;12971;p8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2" name="Google Shape;12972;p8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3" name="Google Shape;12973;p8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4" name="Google Shape;12974;p8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5" name="Google Shape;12975;p8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6" name="Google Shape;12976;p8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7" name="Google Shape;12977;p8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8" name="Google Shape;12978;p8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9" name="Google Shape;12979;p8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0" name="Google Shape;12980;p8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1" name="Google Shape;12981;p8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2" name="Google Shape;12982;p8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3" name="Google Shape;12983;p8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4" name="Google Shape;12984;p8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5" name="Google Shape;12985;p8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6" name="Google Shape;12986;p8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7" name="Google Shape;12987;p8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8" name="Google Shape;12988;p8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9" name="Google Shape;12989;p8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0" name="Google Shape;12990;p8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1" name="Google Shape;12991;p8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2" name="Google Shape;12992;p8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3" name="Google Shape;12993;p8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4" name="Google Shape;12994;p8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5" name="Google Shape;12995;p8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6" name="Google Shape;12996;p8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7" name="Google Shape;12997;p8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8" name="Google Shape;12998;p8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9" name="Google Shape;12999;p8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0" name="Google Shape;13000;p8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1" name="Google Shape;13001;p8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2" name="Google Shape;13002;p8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3" name="Google Shape;13003;p8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4" name="Google Shape;13004;p8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5" name="Google Shape;13005;p8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6" name="Google Shape;13006;p8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7" name="Google Shape;13007;p8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8" name="Google Shape;13008;p8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9" name="Google Shape;13009;p8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0" name="Google Shape;13010;p8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1" name="Google Shape;13011;p8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2" name="Google Shape;13012;p8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3" name="Google Shape;13013;p8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4" name="Google Shape;13014;p8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5" name="Google Shape;13015;p8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6" name="Google Shape;13016;p8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7" name="Google Shape;13017;p8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8" name="Google Shape;13018;p8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9" name="Google Shape;13019;p8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0" name="Google Shape;13020;p8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1" name="Google Shape;13021;p8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2" name="Google Shape;13022;p8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3" name="Google Shape;13023;p8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4" name="Google Shape;13024;p8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5" name="Google Shape;13025;p8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6" name="Google Shape;13026;p8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7" name="Google Shape;13027;p8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8" name="Google Shape;13028;p8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9" name="Google Shape;13029;p8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0" name="Google Shape;13030;p8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1" name="Google Shape;13031;p8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2" name="Google Shape;13032;p8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3" name="Google Shape;13033;p8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4" name="Google Shape;13034;p8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5" name="Google Shape;13035;p8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6" name="Google Shape;13036;p8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7" name="Google Shape;13037;p8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8" name="Google Shape;13038;p8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9" name="Google Shape;13039;p8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0" name="Google Shape;13040;p8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1" name="Google Shape;13041;p8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2" name="Google Shape;13042;p8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3" name="Google Shape;13043;p8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4" name="Google Shape;13044;p8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5" name="Google Shape;13045;p8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6" name="Google Shape;13046;p8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7" name="Google Shape;13047;p8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8" name="Google Shape;13048;p8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9" name="Google Shape;13049;p8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0" name="Google Shape;13050;p8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1" name="Google Shape;13051;p8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2" name="Google Shape;13052;p8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3" name="Google Shape;13053;p8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4" name="Google Shape;13054;p8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5" name="Google Shape;13055;p8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6" name="Google Shape;13056;p8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7" name="Google Shape;13057;p8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8" name="Google Shape;13058;p8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9" name="Google Shape;13059;p8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0" name="Google Shape;13060;p8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1" name="Google Shape;13061;p8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2" name="Google Shape;13062;p8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3" name="Google Shape;13063;p8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4" name="Google Shape;13064;p8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5" name="Google Shape;13065;p8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6" name="Google Shape;13066;p8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7" name="Google Shape;13067;p8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8" name="Google Shape;13068;p8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9" name="Google Shape;13069;p8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0" name="Google Shape;13070;p8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1" name="Google Shape;13071;p8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2" name="Google Shape;13072;p8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3" name="Google Shape;13073;p8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4" name="Google Shape;13074;p8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5" name="Google Shape;13075;p8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6" name="Google Shape;13076;p8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7" name="Google Shape;13077;p8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8" name="Google Shape;13078;p8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9" name="Google Shape;13079;p8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0" name="Google Shape;13080;p8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1" name="Google Shape;13081;p8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2" name="Google Shape;13082;p8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3" name="Google Shape;13083;p8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4" name="Google Shape;13084;p8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5" name="Google Shape;13085;p8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6" name="Google Shape;13086;p8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7" name="Google Shape;13087;p8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8" name="Google Shape;13088;p8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9" name="Google Shape;13089;p8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0" name="Google Shape;13090;p8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1" name="Google Shape;13091;p8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2" name="Google Shape;13092;p8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3" name="Google Shape;13093;p8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4" name="Google Shape;13094;p8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5" name="Google Shape;13095;p8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6" name="Google Shape;13096;p8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7" name="Google Shape;13097;p8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8" name="Google Shape;13098;p8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9" name="Google Shape;13099;p8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0" name="Google Shape;13100;p8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1" name="Google Shape;13101;p8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2" name="Google Shape;13102;p8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3" name="Google Shape;13103;p8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4" name="Google Shape;13104;p8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5" name="Google Shape;13105;p8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6" name="Google Shape;13106;p8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7" name="Google Shape;13107;p8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8" name="Google Shape;13108;p8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9" name="Google Shape;13109;p8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0" name="Google Shape;13110;p8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1" name="Google Shape;13111;p8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2" name="Google Shape;13112;p8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3" name="Google Shape;13113;p8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4" name="Google Shape;13114;p8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5" name="Google Shape;13115;p8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6" name="Google Shape;13116;p8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7" name="Google Shape;13117;p8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8" name="Google Shape;13118;p8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9" name="Google Shape;13119;p8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0" name="Google Shape;13120;p8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1" name="Google Shape;13121;p8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2" name="Google Shape;13122;p8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3" name="Google Shape;13123;p8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4" name="Google Shape;13124;p8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5" name="Google Shape;13125;p8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6" name="Google Shape;13126;p8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7" name="Google Shape;13127;p8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8" name="Google Shape;13128;p8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9" name="Google Shape;13129;p8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0" name="Google Shape;13130;p8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1" name="Google Shape;13131;p8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2" name="Google Shape;13132;p8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3" name="Google Shape;13133;p8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4" name="Google Shape;13134;p8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5" name="Google Shape;13135;p8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6" name="Google Shape;13136;p8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7" name="Google Shape;13137;p8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8" name="Google Shape;13138;p8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9" name="Google Shape;13139;p8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0" name="Google Shape;13140;p8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1" name="Google Shape;13141;p8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2" name="Google Shape;13142;p8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3" name="Google Shape;13143;p8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4" name="Google Shape;13144;p8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5" name="Google Shape;13145;p8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6" name="Google Shape;13146;p8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7" name="Google Shape;13147;p8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8" name="Google Shape;13148;p8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9" name="Google Shape;13149;p8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0" name="Google Shape;13150;p8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1" name="Google Shape;13151;p8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2" name="Google Shape;13152;p8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3" name="Google Shape;13153;p8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4" name="Google Shape;13154;p8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5" name="Google Shape;13155;p8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6" name="Google Shape;13156;p8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7" name="Google Shape;13157;p8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8" name="Google Shape;13158;p8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9" name="Google Shape;13159;p8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0" name="Google Shape;13160;p8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1" name="Google Shape;13161;p8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2" name="Google Shape;13162;p8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3" name="Google Shape;13163;p8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4" name="Google Shape;13164;p8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5" name="Google Shape;13165;p8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6" name="Google Shape;13166;p8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7" name="Google Shape;13167;p8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8" name="Google Shape;13168;p8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9" name="Google Shape;13169;p8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0" name="Google Shape;13170;p8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1" name="Google Shape;13171;p8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2" name="Google Shape;13172;p8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3" name="Google Shape;13173;p8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4" name="Google Shape;13174;p8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5" name="Google Shape;13175;p8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6" name="Google Shape;13176;p8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7" name="Google Shape;13177;p8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8" name="Google Shape;13178;p8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9" name="Google Shape;13179;p8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0" name="Google Shape;13180;p8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1" name="Google Shape;13181;p8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2" name="Google Shape;13182;p8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3" name="Google Shape;13183;p8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4" name="Google Shape;13184;p8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5" name="Google Shape;13185;p8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6" name="Google Shape;13186;p8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7" name="Google Shape;13187;p8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8" name="Google Shape;13188;p8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9" name="Google Shape;13189;p8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0" name="Google Shape;13190;p8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1" name="Google Shape;13191;p8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2" name="Google Shape;13192;p8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3" name="Google Shape;13193;p8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4" name="Google Shape;13194;p8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5" name="Google Shape;13195;p8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6" name="Google Shape;13196;p8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7" name="Google Shape;13197;p8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8" name="Google Shape;13198;p8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9" name="Google Shape;13199;p8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00" name="Google Shape;13200;p8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01" name="Google Shape;13201;p8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02" name="Google Shape;13202;p8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03" name="Google Shape;13203;p8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04" name="Google Shape;13204;p8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05" name="Google Shape;13205;p8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06" name="Google Shape;13206;p8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07" name="Google Shape;13207;p8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08" name="Google Shape;13208;p8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09" name="Google Shape;13209;p8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10" name="Google Shape;13210;p8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11" name="Google Shape;13211;p8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12" name="Google Shape;13212;p8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13" name="Google Shape;13213;p8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14" name="Google Shape;13214;p8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15" name="Google Shape;13215;p8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16" name="Google Shape;13216;p8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17" name="Google Shape;13217;p8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18" name="Google Shape;13218;p8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19" name="Google Shape;13219;p8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20" name="Google Shape;13220;p8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21" name="Google Shape;13221;p8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22" name="Google Shape;13222;p8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23" name="Google Shape;13223;p8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24" name="Google Shape;13224;p8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25" name="Google Shape;13225;p8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26" name="Google Shape;13226;p8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27" name="Google Shape;13227;p8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28" name="Google Shape;13228;p8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29" name="Google Shape;13229;p8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30" name="Google Shape;13230;p8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31" name="Google Shape;13231;p8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32" name="Google Shape;13232;p8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33" name="Google Shape;13233;p8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34" name="Google Shape;13234;p8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35" name="Google Shape;13235;p8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36" name="Google Shape;13236;p8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37" name="Google Shape;13237;p8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38" name="Google Shape;13238;p8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39" name="Google Shape;13239;p8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40" name="Google Shape;13240;p8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41" name="Google Shape;13241;p8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42" name="Google Shape;13242;p8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43" name="Google Shape;13243;p8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44" name="Google Shape;13244;p8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45" name="Google Shape;13245;p8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46" name="Google Shape;13246;p8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47" name="Google Shape;13247;p8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48" name="Google Shape;13248;p8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49" name="Google Shape;13249;p8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50" name="Google Shape;13250;p8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51" name="Google Shape;13251;p8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52" name="Google Shape;13252;p8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53" name="Google Shape;13253;p8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54" name="Google Shape;13254;p8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55" name="Google Shape;13255;p8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56" name="Google Shape;13256;p8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57" name="Google Shape;13257;p8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58" name="Google Shape;13258;p8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59" name="Google Shape;13259;p8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60" name="Google Shape;13260;p8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61" name="Google Shape;13261;p8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62" name="Google Shape;13262;p8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63" name="Google Shape;13263;p8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64" name="Google Shape;13264;p8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65" name="Google Shape;13265;p8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66" name="Google Shape;13266;p8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67" name="Google Shape;13267;p8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68" name="Google Shape;13268;p8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69" name="Google Shape;13269;p8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70" name="Google Shape;13270;p8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71" name="Google Shape;13271;p8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72" name="Google Shape;13272;p8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73" name="Google Shape;13273;p8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74" name="Google Shape;13274;p8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75" name="Google Shape;13275;p8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76" name="Google Shape;13276;p8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77" name="Google Shape;13277;p8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78" name="Google Shape;13278;p8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79" name="Google Shape;13279;p8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80" name="Google Shape;13280;p8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81" name="Google Shape;13281;p8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82" name="Google Shape;13282;p8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83" name="Google Shape;13283;p8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84" name="Google Shape;13284;p8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85" name="Google Shape;13285;p8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86" name="Google Shape;13286;p8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87" name="Google Shape;13287;p8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88" name="Google Shape;13288;p8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89" name="Google Shape;13289;p8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90" name="Google Shape;13290;p8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91" name="Google Shape;13291;p8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92" name="Google Shape;13292;p8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93" name="Google Shape;13293;p8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94" name="Google Shape;13294;p8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95" name="Google Shape;13295;p8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96" name="Google Shape;13296;p8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97" name="Google Shape;13297;p8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98" name="Google Shape;13298;p8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99" name="Google Shape;13299;p8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00" name="Google Shape;13300;p8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01" name="Google Shape;13301;p8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02" name="Google Shape;13302;p8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03" name="Google Shape;13303;p8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04" name="Google Shape;13304;p8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05" name="Google Shape;13305;p8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06" name="Google Shape;13306;p8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07" name="Google Shape;13307;p8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08" name="Google Shape;13308;p8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09" name="Google Shape;13309;p8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10" name="Google Shape;13310;p8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11" name="Google Shape;13311;p8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12" name="Google Shape;13312;p8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13" name="Google Shape;13313;p8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14" name="Google Shape;13314;p8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15" name="Google Shape;13315;p8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16" name="Google Shape;13316;p8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17" name="Google Shape;13317;p8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18" name="Google Shape;13318;p8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19" name="Google Shape;13319;p8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20" name="Google Shape;13320;p8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21" name="Google Shape;13321;p8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22" name="Google Shape;13322;p8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23" name="Google Shape;13323;p8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24" name="Google Shape;13324;p8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25" name="Google Shape;13325;p8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26" name="Google Shape;13326;p8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27" name="Google Shape;13327;p8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28" name="Google Shape;13328;p8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29" name="Google Shape;13329;p8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30" name="Google Shape;13330;p8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31" name="Google Shape;13331;p8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32" name="Google Shape;13332;p8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33" name="Google Shape;13333;p8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34" name="Google Shape;13334;p8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35" name="Google Shape;13335;p8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36" name="Google Shape;13336;p8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37" name="Google Shape;13337;p8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38" name="Google Shape;13338;p8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39" name="Google Shape;13339;p8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40" name="Google Shape;13340;p8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41" name="Google Shape;13341;p8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42" name="Google Shape;13342;p8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43" name="Google Shape;13343;p8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44" name="Google Shape;13344;p8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45" name="Google Shape;13345;p8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46" name="Google Shape;13346;p8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47" name="Google Shape;13347;p8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48" name="Google Shape;13348;p8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49" name="Google Shape;13349;p8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0" name="Google Shape;13350;p8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1" name="Google Shape;13351;p8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2" name="Google Shape;13352;p8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3" name="Google Shape;13353;p8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4" name="Google Shape;13354;p8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5" name="Google Shape;13355;p8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6" name="Google Shape;13356;p8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7" name="Google Shape;13357;p8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8" name="Google Shape;13358;p8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9" name="Google Shape;13359;p8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0" name="Google Shape;13360;p8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1" name="Google Shape;13361;p8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2" name="Google Shape;13362;p8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3" name="Google Shape;13363;p8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4" name="Google Shape;13364;p8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5" name="Google Shape;13365;p8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6" name="Google Shape;13366;p8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7" name="Google Shape;13367;p8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8" name="Google Shape;13368;p8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9" name="Google Shape;13369;p8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0" name="Google Shape;13370;p8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1" name="Google Shape;13371;p8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2" name="Google Shape;13372;p8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3" name="Google Shape;13373;p8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4" name="Google Shape;13374;p8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5" name="Google Shape;13375;p8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6" name="Google Shape;13376;p8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7" name="Google Shape;13377;p8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8" name="Google Shape;13378;p8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9" name="Google Shape;13379;p8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0" name="Google Shape;13380;p8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1" name="Google Shape;13381;p8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2" name="Google Shape;13382;p8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3" name="Google Shape;13383;p8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4" name="Google Shape;13384;p8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5" name="Google Shape;13385;p8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6" name="Google Shape;13386;p8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7" name="Google Shape;13387;p8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8" name="Google Shape;13388;p8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9" name="Google Shape;13389;p8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0" name="Google Shape;13390;p8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1" name="Google Shape;13391;p8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2" name="Google Shape;13392;p8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3" name="Google Shape;13393;p8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4" name="Google Shape;13394;p8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5" name="Google Shape;13395;p8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6" name="Google Shape;13396;p8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7" name="Google Shape;13397;p8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8" name="Google Shape;13398;p8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9" name="Google Shape;13399;p8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0" name="Google Shape;13400;p8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1" name="Google Shape;13401;p8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2" name="Google Shape;13402;p8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3" name="Google Shape;13403;p8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4" name="Google Shape;13404;p8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5" name="Google Shape;13405;p8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6" name="Google Shape;13406;p8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7" name="Google Shape;13407;p8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8" name="Google Shape;13408;p8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9" name="Google Shape;13409;p8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0" name="Google Shape;13410;p8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1" name="Google Shape;13411;p8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2" name="Google Shape;13412;p8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3" name="Google Shape;13413;p8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4" name="Google Shape;13414;p8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5" name="Google Shape;13415;p8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6" name="Google Shape;13416;p8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7" name="Google Shape;13417;p8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8" name="Google Shape;13418;p8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9" name="Google Shape;13419;p8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0" name="Google Shape;13420;p8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1" name="Google Shape;13421;p8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2" name="Google Shape;13422;p8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3" name="Google Shape;13423;p8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4" name="Google Shape;13424;p8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5" name="Google Shape;13425;p8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6" name="Google Shape;13426;p8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7" name="Google Shape;13427;p8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8" name="Google Shape;13428;p8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9" name="Google Shape;13429;p8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0" name="Google Shape;13430;p8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1" name="Google Shape;13431;p8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2" name="Google Shape;13432;p8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3" name="Google Shape;13433;p8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4" name="Google Shape;13434;p8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5" name="Google Shape;13435;p8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6" name="Google Shape;13436;p8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7" name="Google Shape;13437;p8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8" name="Google Shape;13438;p8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9" name="Google Shape;13439;p8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0" name="Google Shape;13440;p8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1" name="Google Shape;13441;p8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2" name="Google Shape;13442;p8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3" name="Google Shape;13443;p8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4" name="Google Shape;13444;p8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5" name="Google Shape;13445;p8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6" name="Google Shape;13446;p8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7" name="Google Shape;13447;p8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8" name="Google Shape;13448;p8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9" name="Google Shape;13449;p8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0" name="Google Shape;13450;p8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1" name="Google Shape;13451;p8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2" name="Google Shape;13452;p8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3" name="Google Shape;13453;p8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4" name="Google Shape;13454;p8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5" name="Google Shape;13455;p8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6" name="Google Shape;13456;p8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7" name="Google Shape;13457;p8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8" name="Google Shape;13458;p8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9" name="Google Shape;13459;p8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0" name="Google Shape;13460;p8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1" name="Google Shape;13461;p8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2" name="Google Shape;13462;p8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3" name="Google Shape;13463;p8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4" name="Google Shape;13464;p8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5" name="Google Shape;13465;p8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6" name="Google Shape;13466;p8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7" name="Google Shape;13467;p8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8" name="Google Shape;13468;p8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9" name="Google Shape;13469;p8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0" name="Google Shape;13470;p8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1" name="Google Shape;13471;p8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2" name="Google Shape;13472;p8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3" name="Google Shape;13473;p8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4" name="Google Shape;13474;p8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5" name="Google Shape;13475;p8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6" name="Google Shape;13476;p8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7" name="Google Shape;13477;p8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8" name="Google Shape;13478;p8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9" name="Google Shape;13479;p8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0" name="Google Shape;13480;p8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1" name="Google Shape;13481;p8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2" name="Google Shape;13482;p8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3" name="Google Shape;13483;p8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4" name="Google Shape;13484;p8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5" name="Google Shape;13485;p8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6" name="Google Shape;13486;p8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7" name="Google Shape;13487;p8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8" name="Google Shape;13488;p8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9" name="Google Shape;13489;p8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0" name="Google Shape;13490;p8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1" name="Google Shape;13491;p8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2" name="Google Shape;13492;p8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3" name="Google Shape;13493;p8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4" name="Google Shape;13494;p8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5" name="Google Shape;13495;p8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6" name="Google Shape;13496;p8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7" name="Google Shape;13497;p8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8" name="Google Shape;13498;p8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9" name="Google Shape;13499;p8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0" name="Google Shape;13500;p8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1" name="Google Shape;13501;p8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2" name="Google Shape;13502;p8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3" name="Google Shape;13503;p8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4" name="Google Shape;13504;p8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5" name="Google Shape;13505;p8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6" name="Google Shape;13506;p8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7" name="Google Shape;13507;p8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8" name="Google Shape;13508;p8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9" name="Google Shape;13509;p8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0" name="Google Shape;13510;p8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1" name="Google Shape;13511;p8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2" name="Google Shape;13512;p8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3" name="Google Shape;13513;p8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4" name="Google Shape;13514;p8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5" name="Google Shape;13515;p8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6" name="Google Shape;13516;p8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7" name="Google Shape;13517;p8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8" name="Google Shape;13518;p8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9" name="Google Shape;13519;p8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0" name="Google Shape;13520;p8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1" name="Google Shape;13521;p8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2" name="Google Shape;13522;p8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3" name="Google Shape;13523;p8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4" name="Google Shape;13524;p8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5" name="Google Shape;13525;p8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6" name="Google Shape;13526;p8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7" name="Google Shape;13527;p8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8" name="Google Shape;13528;p8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9" name="Google Shape;13529;p8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0" name="Google Shape;13530;p8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1" name="Google Shape;13531;p8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2" name="Google Shape;13532;p8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3" name="Google Shape;13533;p8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4" name="Google Shape;13534;p8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5" name="Google Shape;13535;p8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6" name="Google Shape;13536;p8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7" name="Google Shape;13537;p8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8" name="Google Shape;13538;p8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9" name="Google Shape;13539;p8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0" name="Google Shape;13540;p8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1" name="Google Shape;13541;p8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2" name="Google Shape;13542;p8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3" name="Google Shape;13543;p8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4" name="Google Shape;13544;p8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5" name="Google Shape;13545;p8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6" name="Google Shape;13546;p8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7" name="Google Shape;13547;p8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8" name="Google Shape;13548;p8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9" name="Google Shape;13549;p8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0" name="Google Shape;13550;p8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1" name="Google Shape;13551;p8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2" name="Google Shape;13552;p8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3" name="Google Shape;13553;p8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4" name="Google Shape;13554;p8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5" name="Google Shape;13555;p8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6" name="Google Shape;13556;p8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7" name="Google Shape;13557;p8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8" name="Google Shape;13558;p8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9" name="Google Shape;13559;p8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0" name="Google Shape;13560;p8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1" name="Google Shape;13561;p8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2" name="Google Shape;13562;p8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3" name="Google Shape;13563;p8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4" name="Google Shape;13564;p8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5" name="Google Shape;13565;p8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6" name="Google Shape;13566;p8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7" name="Google Shape;13567;p8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8" name="Google Shape;13568;p8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9" name="Google Shape;13569;p8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0" name="Google Shape;13570;p8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1" name="Google Shape;13571;p8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2" name="Google Shape;13572;p8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3" name="Google Shape;13573;p8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4" name="Google Shape;13574;p8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5" name="Google Shape;13575;p8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6" name="Google Shape;13576;p8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7" name="Google Shape;13577;p8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8" name="Google Shape;13578;p8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9" name="Google Shape;13579;p8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0" name="Google Shape;13580;p8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1" name="Google Shape;13581;p8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2" name="Google Shape;13582;p8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3" name="Google Shape;13583;p8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4" name="Google Shape;13584;p8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5" name="Google Shape;13585;p8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6" name="Google Shape;13586;p8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7" name="Google Shape;13587;p8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8" name="Google Shape;13588;p8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9" name="Google Shape;13589;p8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0" name="Google Shape;13590;p8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1" name="Google Shape;13591;p8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2" name="Google Shape;13592;p8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3" name="Google Shape;13593;p8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4" name="Google Shape;13594;p8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5" name="Google Shape;13595;p8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6" name="Google Shape;13596;p8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7" name="Google Shape;13597;p8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8" name="Google Shape;13598;p8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9" name="Google Shape;13599;p8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0" name="Google Shape;13600;p8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1" name="Google Shape;13601;p8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2" name="Google Shape;13602;p8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3" name="Google Shape;13603;p8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4" name="Google Shape;13604;p8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5" name="Google Shape;13605;p8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6" name="Google Shape;13606;p8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7" name="Google Shape;13607;p8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8" name="Google Shape;13608;p8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9" name="Google Shape;13609;p8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0" name="Google Shape;13610;p8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1" name="Google Shape;13611;p8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2" name="Google Shape;13612;p8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3" name="Google Shape;13613;p8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4" name="Google Shape;13614;p8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5" name="Google Shape;13615;p8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6" name="Google Shape;13616;p8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7" name="Google Shape;13617;p8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8" name="Google Shape;13618;p8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9" name="Google Shape;13619;p8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0" name="Google Shape;13620;p8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1" name="Google Shape;13621;p8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2" name="Google Shape;13622;p8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3" name="Google Shape;13623;p8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4" name="Google Shape;13624;p8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5" name="Google Shape;13625;p8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6" name="Google Shape;13626;p8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7" name="Google Shape;13627;p8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8" name="Google Shape;13628;p8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9" name="Google Shape;13629;p8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0" name="Google Shape;13630;p8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1" name="Google Shape;13631;p8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2" name="Google Shape;13632;p8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3" name="Google Shape;13633;p8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4" name="Google Shape;13634;p8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5" name="Google Shape;13635;p8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6" name="Google Shape;13636;p8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7" name="Google Shape;13637;p8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8" name="Google Shape;13638;p8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9" name="Google Shape;13639;p8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0" name="Google Shape;13640;p8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1" name="Google Shape;13641;p8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2" name="Google Shape;13642;p8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3" name="Google Shape;13643;p8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4" name="Google Shape;13644;p8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5" name="Google Shape;13645;p8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6" name="Google Shape;13646;p8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7" name="Google Shape;13647;p8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8" name="Google Shape;13648;p8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9" name="Google Shape;13649;p8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0" name="Google Shape;13650;p8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1" name="Google Shape;13651;p8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2" name="Google Shape;13652;p8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3" name="Google Shape;13653;p8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4" name="Google Shape;13654;p8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5" name="Google Shape;13655;p8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6" name="Google Shape;13656;p8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7" name="Google Shape;13657;p8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8" name="Google Shape;13658;p8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9" name="Google Shape;13659;p8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0" name="Google Shape;13660;p8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1" name="Google Shape;13661;p8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2" name="Google Shape;13662;p8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3" name="Google Shape;13663;p8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4" name="Google Shape;13664;p8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5" name="Google Shape;13665;p8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6" name="Google Shape;13666;p8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7" name="Google Shape;13667;p8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8" name="Google Shape;13668;p8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9" name="Google Shape;13669;p8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0" name="Google Shape;13670;p8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1" name="Google Shape;13671;p8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2" name="Google Shape;13672;p8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3" name="Google Shape;13673;p8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4" name="Google Shape;13674;p8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5" name="Google Shape;13675;p8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6" name="Google Shape;13676;p8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7" name="Google Shape;13677;p8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8" name="Google Shape;13678;p8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9" name="Google Shape;13679;p8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0" name="Google Shape;13680;p8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1" name="Google Shape;13681;p8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2" name="Google Shape;13682;p8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3" name="Google Shape;13683;p8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4" name="Google Shape;13684;p8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5" name="Google Shape;13685;p8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6" name="Google Shape;13686;p8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7" name="Google Shape;13687;p8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8" name="Google Shape;13688;p8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9" name="Google Shape;13689;p8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0" name="Google Shape;13690;p8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1" name="Google Shape;13691;p8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2" name="Google Shape;13692;p8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3" name="Google Shape;13693;p8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4" name="Google Shape;13694;p8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5" name="Google Shape;13695;p8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6" name="Google Shape;13696;p8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7" name="Google Shape;13697;p8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8" name="Google Shape;13698;p8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9" name="Google Shape;13699;p8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0" name="Google Shape;13700;p8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1" name="Google Shape;13701;p8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2" name="Google Shape;13702;p8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3" name="Google Shape;13703;p8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4" name="Google Shape;13704;p8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5" name="Google Shape;13705;p8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6" name="Google Shape;13706;p8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7" name="Google Shape;13707;p8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8" name="Google Shape;13708;p8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9" name="Google Shape;13709;p8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0" name="Google Shape;13710;p8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1" name="Google Shape;13711;p8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2" name="Google Shape;13712;p8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3" name="Google Shape;13713;p8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4" name="Google Shape;13714;p8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5" name="Google Shape;13715;p8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6" name="Google Shape;13716;p8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7" name="Google Shape;13717;p8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8" name="Google Shape;13718;p8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9" name="Google Shape;13719;p8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0" name="Google Shape;13720;p8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1" name="Google Shape;13721;p8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2" name="Google Shape;13722;p8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3" name="Google Shape;13723;p8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4" name="Google Shape;13724;p8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5" name="Google Shape;13725;p8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6" name="Google Shape;13726;p8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7" name="Google Shape;13727;p8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8" name="Google Shape;13728;p8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9" name="Google Shape;13729;p8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0" name="Google Shape;13730;p8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1" name="Google Shape;13731;p8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2" name="Google Shape;13732;p8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3" name="Google Shape;13733;p8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4" name="Google Shape;13734;p8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5" name="Google Shape;13735;p8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6" name="Google Shape;13736;p8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7" name="Google Shape;13737;p8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8" name="Google Shape;13738;p8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9" name="Google Shape;13739;p8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0" name="Google Shape;13740;p8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1" name="Google Shape;13741;p8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2" name="Google Shape;13742;p8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3" name="Google Shape;13743;p8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4" name="Google Shape;13744;p8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5" name="Google Shape;13745;p8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6" name="Google Shape;13746;p8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7" name="Google Shape;13747;p8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8" name="Google Shape;13748;p8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9" name="Google Shape;13749;p8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50" name="Google Shape;13750;p8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51" name="Google Shape;13751;p8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52" name="Google Shape;13752;p8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53" name="Google Shape;13753;p8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54" name="Google Shape;13754;p8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55" name="Google Shape;13755;p8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56" name="Google Shape;13756;p8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57" name="Google Shape;13757;p8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58" name="Google Shape;13758;p8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59" name="Google Shape;13759;p8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60" name="Google Shape;13760;p8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61" name="Google Shape;13761;p8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62" name="Google Shape;13762;p8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63" name="Google Shape;13763;p8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64" name="Google Shape;13764;p8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65" name="Google Shape;13765;p8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66" name="Google Shape;13766;p8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67" name="Google Shape;13767;p8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68" name="Google Shape;13768;p8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69" name="Google Shape;13769;p8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70" name="Google Shape;13770;p8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71" name="Google Shape;13771;p8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72" name="Google Shape;13772;p8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73" name="Google Shape;13773;p8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74" name="Google Shape;13774;p8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75" name="Google Shape;13775;p8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76" name="Google Shape;13776;p8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77" name="Google Shape;13777;p8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78" name="Google Shape;13778;p8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79" name="Google Shape;13779;p8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80" name="Google Shape;13780;p8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81" name="Google Shape;13781;p8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82" name="Google Shape;13782;p8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83" name="Google Shape;13783;p8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84" name="Google Shape;13784;p8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85" name="Google Shape;13785;p8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86" name="Google Shape;13786;p8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87" name="Google Shape;13787;p8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88" name="Google Shape;13788;p8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89" name="Google Shape;13789;p8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90" name="Google Shape;13790;p8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91" name="Google Shape;13791;p8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92" name="Google Shape;13792;p8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93" name="Google Shape;13793;p8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94" name="Google Shape;13794;p8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95" name="Google Shape;13795;p8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96" name="Google Shape;13796;p8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97" name="Google Shape;13797;p8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98" name="Google Shape;13798;p8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99" name="Google Shape;13799;p8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00" name="Google Shape;13800;p8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01" name="Google Shape;13801;p8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02" name="Google Shape;13802;p8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03" name="Google Shape;13803;p8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04" name="Google Shape;13804;p8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05" name="Google Shape;13805;p8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06" name="Google Shape;13806;p8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07" name="Google Shape;13807;p8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08" name="Google Shape;13808;p8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09" name="Google Shape;13809;p8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0" name="Google Shape;13810;p8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1" name="Google Shape;13811;p8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2" name="Google Shape;13812;p8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3" name="Google Shape;13813;p8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4" name="Google Shape;13814;p8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5" name="Google Shape;13815;p8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6" name="Google Shape;13816;p8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7" name="Google Shape;13817;p8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8" name="Google Shape;13818;p8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9" name="Google Shape;13819;p8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20" name="Google Shape;13820;p8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21" name="Google Shape;13821;p8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22" name="Google Shape;13822;p8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23" name="Google Shape;13823;p8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24" name="Google Shape;13824;p8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25" name="Google Shape;13825;p8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26" name="Google Shape;13826;p8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27" name="Google Shape;13827;p8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28" name="Google Shape;13828;p8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29" name="Google Shape;13829;p8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30" name="Google Shape;13830;p8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31" name="Google Shape;13831;p8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32" name="Google Shape;13832;p8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33" name="Google Shape;13833;p8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34" name="Google Shape;13834;p8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35" name="Google Shape;13835;p8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36" name="Google Shape;13836;p8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37" name="Google Shape;13837;p8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38" name="Google Shape;13838;p8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39" name="Google Shape;13839;p8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40" name="Google Shape;13840;p8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41" name="Google Shape;13841;p8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42" name="Google Shape;13842;p8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43" name="Google Shape;13843;p8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44" name="Google Shape;13844;p8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45" name="Google Shape;13845;p8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46" name="Google Shape;13846;p8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47" name="Google Shape;13847;p8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48" name="Google Shape;13848;p8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49" name="Google Shape;13849;p8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50" name="Google Shape;13850;p8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51" name="Google Shape;13851;p8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52" name="Google Shape;13852;p8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53" name="Google Shape;13853;p8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54" name="Google Shape;13854;p8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55" name="Google Shape;13855;p8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56" name="Google Shape;13856;p8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57" name="Google Shape;13857;p8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58" name="Google Shape;13858;p8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59" name="Google Shape;13859;p8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60" name="Google Shape;13860;p8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61" name="Google Shape;13861;p8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62" name="Google Shape;13862;p8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63" name="Google Shape;13863;p8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64" name="Google Shape;13864;p8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65" name="Google Shape;13865;p8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66" name="Google Shape;13866;p8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67" name="Google Shape;13867;p8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68" name="Google Shape;13868;p8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69" name="Google Shape;13869;p8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70" name="Google Shape;13870;p8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71" name="Google Shape;13871;p8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72" name="Google Shape;13872;p8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73" name="Google Shape;13873;p8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74" name="Google Shape;13874;p8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75" name="Google Shape;13875;p8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76" name="Google Shape;13876;p8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77" name="Google Shape;13877;p8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78" name="Google Shape;13878;p8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79" name="Google Shape;13879;p8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80" name="Google Shape;13880;p8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81" name="Google Shape;13881;p8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82" name="Google Shape;13882;p8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83" name="Google Shape;13883;p8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84" name="Google Shape;13884;p8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85" name="Google Shape;13885;p8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86" name="Google Shape;13886;p8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87" name="Google Shape;13887;p8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88" name="Google Shape;13888;p8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89" name="Google Shape;13889;p8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90" name="Google Shape;13890;p8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91" name="Google Shape;13891;p8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92" name="Google Shape;13892;p8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93" name="Google Shape;13893;p8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94" name="Google Shape;13894;p8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95" name="Google Shape;13895;p8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96" name="Google Shape;13896;p8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97" name="Google Shape;13897;p8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98" name="Google Shape;13898;p8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99" name="Google Shape;13899;p8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00" name="Google Shape;13900;p8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01" name="Google Shape;13901;p8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02" name="Google Shape;13902;p8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03" name="Google Shape;13903;p8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04" name="Google Shape;13904;p8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05" name="Google Shape;13905;p8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06" name="Google Shape;13906;p8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07" name="Google Shape;13907;p8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08" name="Google Shape;13908;p8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09" name="Google Shape;13909;p8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10" name="Google Shape;13910;p8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11" name="Google Shape;13911;p8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12" name="Google Shape;13912;p8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13" name="Google Shape;13913;p8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14" name="Google Shape;13914;p8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15" name="Google Shape;13915;p8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16" name="Google Shape;13916;p8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17" name="Google Shape;13917;p8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18" name="Google Shape;13918;p8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19" name="Google Shape;13919;p8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20" name="Google Shape;13920;p8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21" name="Google Shape;13921;p8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22" name="Google Shape;13922;p8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23" name="Google Shape;13923;p8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24" name="Google Shape;13924;p8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25" name="Google Shape;13925;p8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26" name="Google Shape;13926;p8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27" name="Google Shape;13927;p8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28" name="Google Shape;13928;p8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29" name="Google Shape;13929;p8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30" name="Google Shape;13930;p8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31" name="Google Shape;13931;p8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32" name="Google Shape;13932;p8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33" name="Google Shape;13933;p8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34" name="Google Shape;13934;p8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35" name="Google Shape;13935;p8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36" name="Google Shape;13936;p8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37" name="Google Shape;13937;p8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38" name="Google Shape;13938;p8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39" name="Google Shape;13939;p8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40" name="Google Shape;13940;p8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41" name="Google Shape;13941;p8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42" name="Google Shape;13942;p8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43" name="Google Shape;13943;p8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44" name="Google Shape;13944;p8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45" name="Google Shape;13945;p8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46" name="Google Shape;13946;p8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47" name="Google Shape;13947;p8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48" name="Google Shape;13948;p8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49" name="Google Shape;13949;p8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50" name="Google Shape;13950;p8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51" name="Google Shape;13951;p8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52" name="Google Shape;13952;p8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53" name="Google Shape;13953;p8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54" name="Google Shape;13954;p8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55" name="Google Shape;13955;p8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56" name="Google Shape;13956;p8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57" name="Google Shape;13957;p8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58" name="Google Shape;13958;p8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59" name="Google Shape;13959;p8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60" name="Google Shape;13960;p8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61" name="Google Shape;13961;p8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62" name="Google Shape;13962;p8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63" name="Google Shape;13963;p8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64" name="Google Shape;13964;p8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65" name="Google Shape;13965;p8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66" name="Google Shape;13966;p8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67" name="Google Shape;13967;p8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68" name="Google Shape;13968;p8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69" name="Google Shape;13969;p8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70" name="Google Shape;13970;p8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71" name="Google Shape;13971;p8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72" name="Google Shape;13972;p8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73" name="Google Shape;13973;p8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74" name="Google Shape;13974;p8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75" name="Google Shape;13975;p8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76" name="Google Shape;13976;p8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77" name="Google Shape;13977;p8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78" name="Google Shape;13978;p8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79" name="Google Shape;13979;p8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80" name="Google Shape;13980;p8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81" name="Google Shape;13981;p8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82" name="Google Shape;13982;p8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83" name="Google Shape;13983;p8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84" name="Google Shape;13984;p8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85" name="Google Shape;13985;p8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86" name="Google Shape;13986;p8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87" name="Google Shape;13987;p8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88" name="Google Shape;13988;p8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89" name="Google Shape;13989;p8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90" name="Google Shape;13990;p8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91" name="Google Shape;13991;p8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92" name="Google Shape;13992;p8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93" name="Google Shape;13993;p8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94" name="Google Shape;13994;p8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95" name="Google Shape;13995;p8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96" name="Google Shape;13996;p8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97" name="Google Shape;13997;p8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98" name="Google Shape;13998;p8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99" name="Google Shape;13999;p8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0" name="Google Shape;14000;p8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1" name="Google Shape;14001;p8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2" name="Google Shape;14002;p8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3" name="Google Shape;14003;p8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4" name="Google Shape;14004;p8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5" name="Google Shape;14005;p8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6" name="Google Shape;14006;p8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7" name="Google Shape;14007;p8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8" name="Google Shape;14008;p8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4009" name="Google Shape;14009;p8"/>
          <p:cNvSpPr txBox="1">
            <a:spLocks noGrp="1"/>
          </p:cNvSpPr>
          <p:nvPr>
            <p:ph type="title"/>
          </p:nvPr>
        </p:nvSpPr>
        <p:spPr>
          <a:xfrm rot="-300008">
            <a:off x="1425443" y="1536380"/>
            <a:ext cx="6367733" cy="208994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85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  <p:pic>
        <p:nvPicPr>
          <p:cNvPr id="14010" name="Google Shape;14010;p8"/>
          <p:cNvPicPr preferRelativeResize="0"/>
          <p:nvPr/>
        </p:nvPicPr>
        <p:blipFill rotWithShape="1">
          <a:blip r:embed="rId3">
            <a:alphaModFix/>
          </a:blip>
          <a:srcRect l="7367" t="3067" r="4183" b="6988"/>
          <a:stretch/>
        </p:blipFill>
        <p:spPr>
          <a:xfrm rot="-4115224">
            <a:off x="7072101" y="-1402740"/>
            <a:ext cx="2439573" cy="28473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4011" name="Google Shape;14011;p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696526" y="4235025"/>
            <a:ext cx="1802525" cy="1773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012" name="Google Shape;14012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40801" y="3899847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14013" name="Google Shape;14013;p8"/>
          <p:cNvSpPr/>
          <p:nvPr/>
        </p:nvSpPr>
        <p:spPr>
          <a:xfrm rot="7325964">
            <a:off x="7828353" y="665020"/>
            <a:ext cx="1022316" cy="1551748"/>
          </a:xfrm>
          <a:custGeom>
            <a:avLst/>
            <a:gdLst/>
            <a:ahLst/>
            <a:cxnLst/>
            <a:rect l="l" t="t" r="r" b="b"/>
            <a:pathLst>
              <a:path w="39813" h="64602" extrusionOk="0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4014" name="Google Shape;14014;p8"/>
          <p:cNvPicPr preferRelativeResize="0"/>
          <p:nvPr/>
        </p:nvPicPr>
        <p:blipFill rotWithShape="1">
          <a:blip r:embed="rId6">
            <a:alphaModFix/>
          </a:blip>
          <a:srcRect t="7979" r="4915" b="9587"/>
          <a:stretch/>
        </p:blipFill>
        <p:spPr>
          <a:xfrm rot="1955053">
            <a:off x="-1199857" y="-1030220"/>
            <a:ext cx="3006624" cy="2609850"/>
          </a:xfrm>
          <a:prstGeom prst="rect">
            <a:avLst/>
          </a:prstGeom>
          <a:noFill/>
          <a:ln>
            <a:noFill/>
          </a:ln>
        </p:spPr>
      </p:pic>
      <p:sp>
        <p:nvSpPr>
          <p:cNvPr id="14015" name="Google Shape;14015;p8"/>
          <p:cNvSpPr/>
          <p:nvPr/>
        </p:nvSpPr>
        <p:spPr>
          <a:xfrm rot="7139236">
            <a:off x="1262020" y="-54094"/>
            <a:ext cx="675829" cy="1832218"/>
          </a:xfrm>
          <a:custGeom>
            <a:avLst/>
            <a:gdLst/>
            <a:ahLst/>
            <a:cxnLst/>
            <a:rect l="l" t="t" r="r" b="b"/>
            <a:pathLst>
              <a:path w="27034" h="73291" extrusionOk="0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16" name="Google Shape;14016;p8"/>
          <p:cNvSpPr/>
          <p:nvPr/>
        </p:nvSpPr>
        <p:spPr>
          <a:xfrm>
            <a:off x="3658100" y="236400"/>
            <a:ext cx="417618" cy="491120"/>
          </a:xfrm>
          <a:custGeom>
            <a:avLst/>
            <a:gdLst/>
            <a:ahLst/>
            <a:cxnLst/>
            <a:rect l="l" t="t" r="r" b="b"/>
            <a:pathLst>
              <a:path w="28227" h="33195" extrusionOk="0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14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18" name="Google Shape;14018;p9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14019" name="Google Shape;14019;p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020" name="Google Shape;14020;p9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14021" name="Google Shape;14021;p9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22" name="Google Shape;14022;p9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23" name="Google Shape;14023;p9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24" name="Google Shape;14024;p9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25" name="Google Shape;14025;p9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26" name="Google Shape;14026;p9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27" name="Google Shape;14027;p9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28" name="Google Shape;14028;p9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29" name="Google Shape;14029;p9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0" name="Google Shape;14030;p9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1" name="Google Shape;14031;p9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2" name="Google Shape;14032;p9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3" name="Google Shape;14033;p9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4" name="Google Shape;14034;p9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5" name="Google Shape;14035;p9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6" name="Google Shape;14036;p9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7" name="Google Shape;14037;p9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8" name="Google Shape;14038;p9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9" name="Google Shape;14039;p9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0" name="Google Shape;14040;p9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1" name="Google Shape;14041;p9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2" name="Google Shape;14042;p9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3" name="Google Shape;14043;p9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4" name="Google Shape;14044;p9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5" name="Google Shape;14045;p9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6" name="Google Shape;14046;p9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7" name="Google Shape;14047;p9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8" name="Google Shape;14048;p9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9" name="Google Shape;14049;p9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0" name="Google Shape;14050;p9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1" name="Google Shape;14051;p9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2" name="Google Shape;14052;p9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3" name="Google Shape;14053;p9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4" name="Google Shape;14054;p9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5" name="Google Shape;14055;p9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6" name="Google Shape;14056;p9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7" name="Google Shape;14057;p9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8" name="Google Shape;14058;p9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9" name="Google Shape;14059;p9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0" name="Google Shape;14060;p9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1" name="Google Shape;14061;p9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2" name="Google Shape;14062;p9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3" name="Google Shape;14063;p9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4" name="Google Shape;14064;p9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5" name="Google Shape;14065;p9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6" name="Google Shape;14066;p9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7" name="Google Shape;14067;p9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8" name="Google Shape;14068;p9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9" name="Google Shape;14069;p9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70" name="Google Shape;14070;p9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71" name="Google Shape;14071;p9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72" name="Google Shape;14072;p9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73" name="Google Shape;14073;p9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74" name="Google Shape;14074;p9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75" name="Google Shape;14075;p9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76" name="Google Shape;14076;p9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77" name="Google Shape;14077;p9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78" name="Google Shape;14078;p9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79" name="Google Shape;14079;p9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80" name="Google Shape;14080;p9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81" name="Google Shape;14081;p9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82" name="Google Shape;14082;p9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83" name="Google Shape;14083;p9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84" name="Google Shape;14084;p9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85" name="Google Shape;14085;p9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86" name="Google Shape;14086;p9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87" name="Google Shape;14087;p9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88" name="Google Shape;14088;p9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89" name="Google Shape;14089;p9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90" name="Google Shape;14090;p9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91" name="Google Shape;14091;p9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92" name="Google Shape;14092;p9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93" name="Google Shape;14093;p9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94" name="Google Shape;14094;p9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95" name="Google Shape;14095;p9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96" name="Google Shape;14096;p9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97" name="Google Shape;14097;p9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98" name="Google Shape;14098;p9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99" name="Google Shape;14099;p9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0" name="Google Shape;14100;p9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1" name="Google Shape;14101;p9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2" name="Google Shape;14102;p9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3" name="Google Shape;14103;p9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4" name="Google Shape;14104;p9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5" name="Google Shape;14105;p9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6" name="Google Shape;14106;p9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7" name="Google Shape;14107;p9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8" name="Google Shape;14108;p9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9" name="Google Shape;14109;p9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10" name="Google Shape;14110;p9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11" name="Google Shape;14111;p9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12" name="Google Shape;14112;p9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13" name="Google Shape;14113;p9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14" name="Google Shape;14114;p9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15" name="Google Shape;14115;p9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16" name="Google Shape;14116;p9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17" name="Google Shape;14117;p9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18" name="Google Shape;14118;p9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19" name="Google Shape;14119;p9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0" name="Google Shape;14120;p9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1" name="Google Shape;14121;p9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2" name="Google Shape;14122;p9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3" name="Google Shape;14123;p9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4" name="Google Shape;14124;p9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5" name="Google Shape;14125;p9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6" name="Google Shape;14126;p9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7" name="Google Shape;14127;p9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8" name="Google Shape;14128;p9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9" name="Google Shape;14129;p9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30" name="Google Shape;14130;p9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31" name="Google Shape;14131;p9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32" name="Google Shape;14132;p9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33" name="Google Shape;14133;p9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34" name="Google Shape;14134;p9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35" name="Google Shape;14135;p9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36" name="Google Shape;14136;p9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37" name="Google Shape;14137;p9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38" name="Google Shape;14138;p9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39" name="Google Shape;14139;p9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40" name="Google Shape;14140;p9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41" name="Google Shape;14141;p9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42" name="Google Shape;14142;p9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43" name="Google Shape;14143;p9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44" name="Google Shape;14144;p9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45" name="Google Shape;14145;p9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46" name="Google Shape;14146;p9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47" name="Google Shape;14147;p9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48" name="Google Shape;14148;p9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49" name="Google Shape;14149;p9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50" name="Google Shape;14150;p9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51" name="Google Shape;14151;p9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52" name="Google Shape;14152;p9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53" name="Google Shape;14153;p9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54" name="Google Shape;14154;p9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55" name="Google Shape;14155;p9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56" name="Google Shape;14156;p9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57" name="Google Shape;14157;p9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58" name="Google Shape;14158;p9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59" name="Google Shape;14159;p9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0" name="Google Shape;14160;p9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1" name="Google Shape;14161;p9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2" name="Google Shape;14162;p9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3" name="Google Shape;14163;p9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4" name="Google Shape;14164;p9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5" name="Google Shape;14165;p9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6" name="Google Shape;14166;p9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7" name="Google Shape;14167;p9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8" name="Google Shape;14168;p9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9" name="Google Shape;14169;p9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70" name="Google Shape;14170;p9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71" name="Google Shape;14171;p9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72" name="Google Shape;14172;p9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73" name="Google Shape;14173;p9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74" name="Google Shape;14174;p9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75" name="Google Shape;14175;p9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76" name="Google Shape;14176;p9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77" name="Google Shape;14177;p9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78" name="Google Shape;14178;p9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79" name="Google Shape;14179;p9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0" name="Google Shape;14180;p9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1" name="Google Shape;14181;p9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2" name="Google Shape;14182;p9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3" name="Google Shape;14183;p9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4" name="Google Shape;14184;p9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5" name="Google Shape;14185;p9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6" name="Google Shape;14186;p9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7" name="Google Shape;14187;p9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8" name="Google Shape;14188;p9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9" name="Google Shape;14189;p9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0" name="Google Shape;14190;p9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1" name="Google Shape;14191;p9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2" name="Google Shape;14192;p9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3" name="Google Shape;14193;p9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4" name="Google Shape;14194;p9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5" name="Google Shape;14195;p9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6" name="Google Shape;14196;p9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7" name="Google Shape;14197;p9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8" name="Google Shape;14198;p9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9" name="Google Shape;14199;p9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0" name="Google Shape;14200;p9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1" name="Google Shape;14201;p9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2" name="Google Shape;14202;p9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3" name="Google Shape;14203;p9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4" name="Google Shape;14204;p9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5" name="Google Shape;14205;p9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6" name="Google Shape;14206;p9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7" name="Google Shape;14207;p9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8" name="Google Shape;14208;p9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9" name="Google Shape;14209;p9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0" name="Google Shape;14210;p9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1" name="Google Shape;14211;p9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2" name="Google Shape;14212;p9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3" name="Google Shape;14213;p9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4" name="Google Shape;14214;p9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5" name="Google Shape;14215;p9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6" name="Google Shape;14216;p9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7" name="Google Shape;14217;p9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8" name="Google Shape;14218;p9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9" name="Google Shape;14219;p9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0" name="Google Shape;14220;p9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1" name="Google Shape;14221;p9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2" name="Google Shape;14222;p9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3" name="Google Shape;14223;p9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4" name="Google Shape;14224;p9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5" name="Google Shape;14225;p9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6" name="Google Shape;14226;p9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7" name="Google Shape;14227;p9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8" name="Google Shape;14228;p9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9" name="Google Shape;14229;p9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0" name="Google Shape;14230;p9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1" name="Google Shape;14231;p9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2" name="Google Shape;14232;p9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3" name="Google Shape;14233;p9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4" name="Google Shape;14234;p9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5" name="Google Shape;14235;p9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6" name="Google Shape;14236;p9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7" name="Google Shape;14237;p9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8" name="Google Shape;14238;p9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9" name="Google Shape;14239;p9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0" name="Google Shape;14240;p9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1" name="Google Shape;14241;p9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2" name="Google Shape;14242;p9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3" name="Google Shape;14243;p9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4" name="Google Shape;14244;p9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5" name="Google Shape;14245;p9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6" name="Google Shape;14246;p9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7" name="Google Shape;14247;p9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8" name="Google Shape;14248;p9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9" name="Google Shape;14249;p9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0" name="Google Shape;14250;p9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1" name="Google Shape;14251;p9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2" name="Google Shape;14252;p9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3" name="Google Shape;14253;p9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4" name="Google Shape;14254;p9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5" name="Google Shape;14255;p9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6" name="Google Shape;14256;p9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7" name="Google Shape;14257;p9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8" name="Google Shape;14258;p9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9" name="Google Shape;14259;p9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0" name="Google Shape;14260;p9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1" name="Google Shape;14261;p9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2" name="Google Shape;14262;p9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3" name="Google Shape;14263;p9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4" name="Google Shape;14264;p9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5" name="Google Shape;14265;p9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6" name="Google Shape;14266;p9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7" name="Google Shape;14267;p9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8" name="Google Shape;14268;p9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9" name="Google Shape;14269;p9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0" name="Google Shape;14270;p9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1" name="Google Shape;14271;p9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2" name="Google Shape;14272;p9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3" name="Google Shape;14273;p9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4" name="Google Shape;14274;p9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5" name="Google Shape;14275;p9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6" name="Google Shape;14276;p9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7" name="Google Shape;14277;p9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8" name="Google Shape;14278;p9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9" name="Google Shape;14279;p9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0" name="Google Shape;14280;p9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1" name="Google Shape;14281;p9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2" name="Google Shape;14282;p9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3" name="Google Shape;14283;p9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4" name="Google Shape;14284;p9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5" name="Google Shape;14285;p9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6" name="Google Shape;14286;p9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7" name="Google Shape;14287;p9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8" name="Google Shape;14288;p9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9" name="Google Shape;14289;p9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0" name="Google Shape;14290;p9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1" name="Google Shape;14291;p9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2" name="Google Shape;14292;p9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3" name="Google Shape;14293;p9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4" name="Google Shape;14294;p9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5" name="Google Shape;14295;p9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6" name="Google Shape;14296;p9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7" name="Google Shape;14297;p9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8" name="Google Shape;14298;p9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9" name="Google Shape;14299;p9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0" name="Google Shape;14300;p9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1" name="Google Shape;14301;p9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2" name="Google Shape;14302;p9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3" name="Google Shape;14303;p9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4" name="Google Shape;14304;p9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5" name="Google Shape;14305;p9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6" name="Google Shape;14306;p9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7" name="Google Shape;14307;p9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8" name="Google Shape;14308;p9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9" name="Google Shape;14309;p9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0" name="Google Shape;14310;p9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1" name="Google Shape;14311;p9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2" name="Google Shape;14312;p9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3" name="Google Shape;14313;p9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4" name="Google Shape;14314;p9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5" name="Google Shape;14315;p9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6" name="Google Shape;14316;p9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7" name="Google Shape;14317;p9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8" name="Google Shape;14318;p9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9" name="Google Shape;14319;p9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0" name="Google Shape;14320;p9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1" name="Google Shape;14321;p9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2" name="Google Shape;14322;p9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3" name="Google Shape;14323;p9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4" name="Google Shape;14324;p9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5" name="Google Shape;14325;p9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6" name="Google Shape;14326;p9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7" name="Google Shape;14327;p9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8" name="Google Shape;14328;p9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9" name="Google Shape;14329;p9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0" name="Google Shape;14330;p9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1" name="Google Shape;14331;p9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2" name="Google Shape;14332;p9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3" name="Google Shape;14333;p9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4" name="Google Shape;14334;p9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5" name="Google Shape;14335;p9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6" name="Google Shape;14336;p9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7" name="Google Shape;14337;p9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8" name="Google Shape;14338;p9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9" name="Google Shape;14339;p9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0" name="Google Shape;14340;p9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1" name="Google Shape;14341;p9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2" name="Google Shape;14342;p9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3" name="Google Shape;14343;p9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4" name="Google Shape;14344;p9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5" name="Google Shape;14345;p9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6" name="Google Shape;14346;p9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7" name="Google Shape;14347;p9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8" name="Google Shape;14348;p9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9" name="Google Shape;14349;p9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0" name="Google Shape;14350;p9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1" name="Google Shape;14351;p9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2" name="Google Shape;14352;p9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3" name="Google Shape;14353;p9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4" name="Google Shape;14354;p9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5" name="Google Shape;14355;p9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6" name="Google Shape;14356;p9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7" name="Google Shape;14357;p9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8" name="Google Shape;14358;p9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9" name="Google Shape;14359;p9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0" name="Google Shape;14360;p9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1" name="Google Shape;14361;p9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2" name="Google Shape;14362;p9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3" name="Google Shape;14363;p9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4" name="Google Shape;14364;p9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5" name="Google Shape;14365;p9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6" name="Google Shape;14366;p9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7" name="Google Shape;14367;p9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8" name="Google Shape;14368;p9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9" name="Google Shape;14369;p9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0" name="Google Shape;14370;p9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1" name="Google Shape;14371;p9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2" name="Google Shape;14372;p9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3" name="Google Shape;14373;p9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4" name="Google Shape;14374;p9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5" name="Google Shape;14375;p9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6" name="Google Shape;14376;p9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7" name="Google Shape;14377;p9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8" name="Google Shape;14378;p9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9" name="Google Shape;14379;p9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0" name="Google Shape;14380;p9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1" name="Google Shape;14381;p9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2" name="Google Shape;14382;p9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3" name="Google Shape;14383;p9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4" name="Google Shape;14384;p9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5" name="Google Shape;14385;p9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6" name="Google Shape;14386;p9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7" name="Google Shape;14387;p9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8" name="Google Shape;14388;p9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9" name="Google Shape;14389;p9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0" name="Google Shape;14390;p9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1" name="Google Shape;14391;p9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2" name="Google Shape;14392;p9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3" name="Google Shape;14393;p9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4" name="Google Shape;14394;p9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5" name="Google Shape;14395;p9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6" name="Google Shape;14396;p9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7" name="Google Shape;14397;p9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8" name="Google Shape;14398;p9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9" name="Google Shape;14399;p9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0" name="Google Shape;14400;p9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1" name="Google Shape;14401;p9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2" name="Google Shape;14402;p9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3" name="Google Shape;14403;p9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4" name="Google Shape;14404;p9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5" name="Google Shape;14405;p9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6" name="Google Shape;14406;p9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7" name="Google Shape;14407;p9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8" name="Google Shape;14408;p9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9" name="Google Shape;14409;p9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0" name="Google Shape;14410;p9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1" name="Google Shape;14411;p9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2" name="Google Shape;14412;p9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3" name="Google Shape;14413;p9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4" name="Google Shape;14414;p9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5" name="Google Shape;14415;p9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6" name="Google Shape;14416;p9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7" name="Google Shape;14417;p9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8" name="Google Shape;14418;p9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9" name="Google Shape;14419;p9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0" name="Google Shape;14420;p9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1" name="Google Shape;14421;p9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2" name="Google Shape;14422;p9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3" name="Google Shape;14423;p9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4" name="Google Shape;14424;p9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5" name="Google Shape;14425;p9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6" name="Google Shape;14426;p9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7" name="Google Shape;14427;p9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8" name="Google Shape;14428;p9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9" name="Google Shape;14429;p9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0" name="Google Shape;14430;p9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1" name="Google Shape;14431;p9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2" name="Google Shape;14432;p9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3" name="Google Shape;14433;p9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4" name="Google Shape;14434;p9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5" name="Google Shape;14435;p9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6" name="Google Shape;14436;p9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7" name="Google Shape;14437;p9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8" name="Google Shape;14438;p9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9" name="Google Shape;14439;p9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0" name="Google Shape;14440;p9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1" name="Google Shape;14441;p9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2" name="Google Shape;14442;p9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3" name="Google Shape;14443;p9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4" name="Google Shape;14444;p9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5" name="Google Shape;14445;p9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6" name="Google Shape;14446;p9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7" name="Google Shape;14447;p9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8" name="Google Shape;14448;p9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9" name="Google Shape;14449;p9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0" name="Google Shape;14450;p9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1" name="Google Shape;14451;p9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2" name="Google Shape;14452;p9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3" name="Google Shape;14453;p9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4" name="Google Shape;14454;p9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5" name="Google Shape;14455;p9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6" name="Google Shape;14456;p9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7" name="Google Shape;14457;p9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8" name="Google Shape;14458;p9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9" name="Google Shape;14459;p9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0" name="Google Shape;14460;p9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1" name="Google Shape;14461;p9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2" name="Google Shape;14462;p9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3" name="Google Shape;14463;p9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4" name="Google Shape;14464;p9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5" name="Google Shape;14465;p9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6" name="Google Shape;14466;p9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7" name="Google Shape;14467;p9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8" name="Google Shape;14468;p9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9" name="Google Shape;14469;p9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0" name="Google Shape;14470;p9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1" name="Google Shape;14471;p9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2" name="Google Shape;14472;p9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3" name="Google Shape;14473;p9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4" name="Google Shape;14474;p9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5" name="Google Shape;14475;p9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6" name="Google Shape;14476;p9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7" name="Google Shape;14477;p9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8" name="Google Shape;14478;p9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9" name="Google Shape;14479;p9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0" name="Google Shape;14480;p9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1" name="Google Shape;14481;p9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2" name="Google Shape;14482;p9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3" name="Google Shape;14483;p9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4" name="Google Shape;14484;p9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5" name="Google Shape;14485;p9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6" name="Google Shape;14486;p9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7" name="Google Shape;14487;p9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8" name="Google Shape;14488;p9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9" name="Google Shape;14489;p9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0" name="Google Shape;14490;p9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1" name="Google Shape;14491;p9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2" name="Google Shape;14492;p9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3" name="Google Shape;14493;p9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4" name="Google Shape;14494;p9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5" name="Google Shape;14495;p9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6" name="Google Shape;14496;p9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7" name="Google Shape;14497;p9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8" name="Google Shape;14498;p9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9" name="Google Shape;14499;p9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0" name="Google Shape;14500;p9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1" name="Google Shape;14501;p9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2" name="Google Shape;14502;p9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3" name="Google Shape;14503;p9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4" name="Google Shape;14504;p9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5" name="Google Shape;14505;p9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6" name="Google Shape;14506;p9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7" name="Google Shape;14507;p9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8" name="Google Shape;14508;p9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9" name="Google Shape;14509;p9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0" name="Google Shape;14510;p9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1" name="Google Shape;14511;p9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2" name="Google Shape;14512;p9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3" name="Google Shape;14513;p9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4" name="Google Shape;14514;p9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5" name="Google Shape;14515;p9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6" name="Google Shape;14516;p9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7" name="Google Shape;14517;p9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8" name="Google Shape;14518;p9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9" name="Google Shape;14519;p9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0" name="Google Shape;14520;p9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1" name="Google Shape;14521;p9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2" name="Google Shape;14522;p9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3" name="Google Shape;14523;p9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4" name="Google Shape;14524;p9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5" name="Google Shape;14525;p9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6" name="Google Shape;14526;p9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7" name="Google Shape;14527;p9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8" name="Google Shape;14528;p9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9" name="Google Shape;14529;p9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30" name="Google Shape;14530;p9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31" name="Google Shape;14531;p9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32" name="Google Shape;14532;p9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33" name="Google Shape;14533;p9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34" name="Google Shape;14534;p9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35" name="Google Shape;14535;p9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36" name="Google Shape;14536;p9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37" name="Google Shape;14537;p9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38" name="Google Shape;14538;p9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39" name="Google Shape;14539;p9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40" name="Google Shape;14540;p9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41" name="Google Shape;14541;p9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42" name="Google Shape;14542;p9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43" name="Google Shape;14543;p9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44" name="Google Shape;14544;p9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45" name="Google Shape;14545;p9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46" name="Google Shape;14546;p9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47" name="Google Shape;14547;p9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48" name="Google Shape;14548;p9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49" name="Google Shape;14549;p9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50" name="Google Shape;14550;p9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51" name="Google Shape;14551;p9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52" name="Google Shape;14552;p9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53" name="Google Shape;14553;p9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54" name="Google Shape;14554;p9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55" name="Google Shape;14555;p9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56" name="Google Shape;14556;p9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57" name="Google Shape;14557;p9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58" name="Google Shape;14558;p9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59" name="Google Shape;14559;p9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0" name="Google Shape;14560;p9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1" name="Google Shape;14561;p9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2" name="Google Shape;14562;p9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3" name="Google Shape;14563;p9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4" name="Google Shape;14564;p9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5" name="Google Shape;14565;p9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6" name="Google Shape;14566;p9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7" name="Google Shape;14567;p9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8" name="Google Shape;14568;p9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9" name="Google Shape;14569;p9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0" name="Google Shape;14570;p9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1" name="Google Shape;14571;p9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2" name="Google Shape;14572;p9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3" name="Google Shape;14573;p9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4" name="Google Shape;14574;p9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5" name="Google Shape;14575;p9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6" name="Google Shape;14576;p9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7" name="Google Shape;14577;p9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8" name="Google Shape;14578;p9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9" name="Google Shape;14579;p9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0" name="Google Shape;14580;p9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1" name="Google Shape;14581;p9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2" name="Google Shape;14582;p9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3" name="Google Shape;14583;p9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4" name="Google Shape;14584;p9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5" name="Google Shape;14585;p9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6" name="Google Shape;14586;p9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7" name="Google Shape;14587;p9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8" name="Google Shape;14588;p9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9" name="Google Shape;14589;p9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0" name="Google Shape;14590;p9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1" name="Google Shape;14591;p9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2" name="Google Shape;14592;p9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3" name="Google Shape;14593;p9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4" name="Google Shape;14594;p9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5" name="Google Shape;14595;p9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6" name="Google Shape;14596;p9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7" name="Google Shape;14597;p9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8" name="Google Shape;14598;p9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9" name="Google Shape;14599;p9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0" name="Google Shape;14600;p9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1" name="Google Shape;14601;p9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2" name="Google Shape;14602;p9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3" name="Google Shape;14603;p9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4" name="Google Shape;14604;p9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5" name="Google Shape;14605;p9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6" name="Google Shape;14606;p9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7" name="Google Shape;14607;p9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8" name="Google Shape;14608;p9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9" name="Google Shape;14609;p9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0" name="Google Shape;14610;p9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1" name="Google Shape;14611;p9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2" name="Google Shape;14612;p9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3" name="Google Shape;14613;p9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4" name="Google Shape;14614;p9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5" name="Google Shape;14615;p9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6" name="Google Shape;14616;p9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7" name="Google Shape;14617;p9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8" name="Google Shape;14618;p9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9" name="Google Shape;14619;p9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0" name="Google Shape;14620;p9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1" name="Google Shape;14621;p9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2" name="Google Shape;14622;p9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3" name="Google Shape;14623;p9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4" name="Google Shape;14624;p9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5" name="Google Shape;14625;p9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6" name="Google Shape;14626;p9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7" name="Google Shape;14627;p9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8" name="Google Shape;14628;p9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9" name="Google Shape;14629;p9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0" name="Google Shape;14630;p9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1" name="Google Shape;14631;p9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2" name="Google Shape;14632;p9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3" name="Google Shape;14633;p9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4" name="Google Shape;14634;p9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5" name="Google Shape;14635;p9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6" name="Google Shape;14636;p9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7" name="Google Shape;14637;p9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8" name="Google Shape;14638;p9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9" name="Google Shape;14639;p9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0" name="Google Shape;14640;p9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1" name="Google Shape;14641;p9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2" name="Google Shape;14642;p9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3" name="Google Shape;14643;p9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4" name="Google Shape;14644;p9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5" name="Google Shape;14645;p9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6" name="Google Shape;14646;p9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7" name="Google Shape;14647;p9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8" name="Google Shape;14648;p9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9" name="Google Shape;14649;p9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0" name="Google Shape;14650;p9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1" name="Google Shape;14651;p9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2" name="Google Shape;14652;p9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3" name="Google Shape;14653;p9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4" name="Google Shape;14654;p9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5" name="Google Shape;14655;p9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6" name="Google Shape;14656;p9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7" name="Google Shape;14657;p9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8" name="Google Shape;14658;p9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9" name="Google Shape;14659;p9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0" name="Google Shape;14660;p9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1" name="Google Shape;14661;p9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2" name="Google Shape;14662;p9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3" name="Google Shape;14663;p9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4" name="Google Shape;14664;p9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5" name="Google Shape;14665;p9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6" name="Google Shape;14666;p9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7" name="Google Shape;14667;p9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8" name="Google Shape;14668;p9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9" name="Google Shape;14669;p9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0" name="Google Shape;14670;p9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1" name="Google Shape;14671;p9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2" name="Google Shape;14672;p9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3" name="Google Shape;14673;p9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4" name="Google Shape;14674;p9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5" name="Google Shape;14675;p9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6" name="Google Shape;14676;p9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7" name="Google Shape;14677;p9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8" name="Google Shape;14678;p9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9" name="Google Shape;14679;p9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0" name="Google Shape;14680;p9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1" name="Google Shape;14681;p9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2" name="Google Shape;14682;p9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3" name="Google Shape;14683;p9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4" name="Google Shape;14684;p9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5" name="Google Shape;14685;p9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6" name="Google Shape;14686;p9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7" name="Google Shape;14687;p9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8" name="Google Shape;14688;p9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9" name="Google Shape;14689;p9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0" name="Google Shape;14690;p9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1" name="Google Shape;14691;p9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2" name="Google Shape;14692;p9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3" name="Google Shape;14693;p9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4" name="Google Shape;14694;p9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5" name="Google Shape;14695;p9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6" name="Google Shape;14696;p9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7" name="Google Shape;14697;p9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8" name="Google Shape;14698;p9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9" name="Google Shape;14699;p9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0" name="Google Shape;14700;p9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1" name="Google Shape;14701;p9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2" name="Google Shape;14702;p9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3" name="Google Shape;14703;p9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4" name="Google Shape;14704;p9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5" name="Google Shape;14705;p9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6" name="Google Shape;14706;p9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7" name="Google Shape;14707;p9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8" name="Google Shape;14708;p9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9" name="Google Shape;14709;p9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0" name="Google Shape;14710;p9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1" name="Google Shape;14711;p9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2" name="Google Shape;14712;p9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3" name="Google Shape;14713;p9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4" name="Google Shape;14714;p9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5" name="Google Shape;14715;p9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6" name="Google Shape;14716;p9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7" name="Google Shape;14717;p9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8" name="Google Shape;14718;p9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9" name="Google Shape;14719;p9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0" name="Google Shape;14720;p9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1" name="Google Shape;14721;p9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2" name="Google Shape;14722;p9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3" name="Google Shape;14723;p9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4" name="Google Shape;14724;p9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5" name="Google Shape;14725;p9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6" name="Google Shape;14726;p9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7" name="Google Shape;14727;p9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8" name="Google Shape;14728;p9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9" name="Google Shape;14729;p9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0" name="Google Shape;14730;p9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1" name="Google Shape;14731;p9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2" name="Google Shape;14732;p9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3" name="Google Shape;14733;p9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4" name="Google Shape;14734;p9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5" name="Google Shape;14735;p9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6" name="Google Shape;14736;p9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7" name="Google Shape;14737;p9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8" name="Google Shape;14738;p9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9" name="Google Shape;14739;p9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40" name="Google Shape;14740;p9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41" name="Google Shape;14741;p9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42" name="Google Shape;14742;p9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43" name="Google Shape;14743;p9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44" name="Google Shape;14744;p9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45" name="Google Shape;14745;p9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46" name="Google Shape;14746;p9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47" name="Google Shape;14747;p9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48" name="Google Shape;14748;p9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49" name="Google Shape;14749;p9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50" name="Google Shape;14750;p9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51" name="Google Shape;14751;p9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52" name="Google Shape;14752;p9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53" name="Google Shape;14753;p9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54" name="Google Shape;14754;p9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55" name="Google Shape;14755;p9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56" name="Google Shape;14756;p9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57" name="Google Shape;14757;p9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58" name="Google Shape;14758;p9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59" name="Google Shape;14759;p9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60" name="Google Shape;14760;p9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61" name="Google Shape;14761;p9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62" name="Google Shape;14762;p9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63" name="Google Shape;14763;p9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64" name="Google Shape;14764;p9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65" name="Google Shape;14765;p9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66" name="Google Shape;14766;p9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67" name="Google Shape;14767;p9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68" name="Google Shape;14768;p9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69" name="Google Shape;14769;p9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70" name="Google Shape;14770;p9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71" name="Google Shape;14771;p9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72" name="Google Shape;14772;p9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73" name="Google Shape;14773;p9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74" name="Google Shape;14774;p9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75" name="Google Shape;14775;p9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76" name="Google Shape;14776;p9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77" name="Google Shape;14777;p9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78" name="Google Shape;14778;p9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79" name="Google Shape;14779;p9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80" name="Google Shape;14780;p9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81" name="Google Shape;14781;p9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82" name="Google Shape;14782;p9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83" name="Google Shape;14783;p9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84" name="Google Shape;14784;p9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85" name="Google Shape;14785;p9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86" name="Google Shape;14786;p9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87" name="Google Shape;14787;p9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88" name="Google Shape;14788;p9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89" name="Google Shape;14789;p9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90" name="Google Shape;14790;p9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91" name="Google Shape;14791;p9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92" name="Google Shape;14792;p9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93" name="Google Shape;14793;p9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94" name="Google Shape;14794;p9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95" name="Google Shape;14795;p9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96" name="Google Shape;14796;p9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97" name="Google Shape;14797;p9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98" name="Google Shape;14798;p9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99" name="Google Shape;14799;p9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00" name="Google Shape;14800;p9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01" name="Google Shape;14801;p9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02" name="Google Shape;14802;p9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03" name="Google Shape;14803;p9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04" name="Google Shape;14804;p9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05" name="Google Shape;14805;p9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06" name="Google Shape;14806;p9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07" name="Google Shape;14807;p9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08" name="Google Shape;14808;p9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09" name="Google Shape;14809;p9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10" name="Google Shape;14810;p9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11" name="Google Shape;14811;p9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12" name="Google Shape;14812;p9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13" name="Google Shape;14813;p9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14" name="Google Shape;14814;p9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15" name="Google Shape;14815;p9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16" name="Google Shape;14816;p9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17" name="Google Shape;14817;p9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18" name="Google Shape;14818;p9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19" name="Google Shape;14819;p9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20" name="Google Shape;14820;p9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21" name="Google Shape;14821;p9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22" name="Google Shape;14822;p9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23" name="Google Shape;14823;p9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24" name="Google Shape;14824;p9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25" name="Google Shape;14825;p9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26" name="Google Shape;14826;p9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27" name="Google Shape;14827;p9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28" name="Google Shape;14828;p9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29" name="Google Shape;14829;p9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30" name="Google Shape;14830;p9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31" name="Google Shape;14831;p9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32" name="Google Shape;14832;p9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33" name="Google Shape;14833;p9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34" name="Google Shape;14834;p9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35" name="Google Shape;14835;p9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36" name="Google Shape;14836;p9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37" name="Google Shape;14837;p9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38" name="Google Shape;14838;p9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39" name="Google Shape;14839;p9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40" name="Google Shape;14840;p9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41" name="Google Shape;14841;p9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42" name="Google Shape;14842;p9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43" name="Google Shape;14843;p9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44" name="Google Shape;14844;p9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45" name="Google Shape;14845;p9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46" name="Google Shape;14846;p9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47" name="Google Shape;14847;p9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48" name="Google Shape;14848;p9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49" name="Google Shape;14849;p9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50" name="Google Shape;14850;p9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51" name="Google Shape;14851;p9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52" name="Google Shape;14852;p9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53" name="Google Shape;14853;p9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54" name="Google Shape;14854;p9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55" name="Google Shape;14855;p9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56" name="Google Shape;14856;p9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57" name="Google Shape;14857;p9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58" name="Google Shape;14858;p9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59" name="Google Shape;14859;p9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60" name="Google Shape;14860;p9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61" name="Google Shape;14861;p9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62" name="Google Shape;14862;p9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63" name="Google Shape;14863;p9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64" name="Google Shape;14864;p9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65" name="Google Shape;14865;p9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66" name="Google Shape;14866;p9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67" name="Google Shape;14867;p9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68" name="Google Shape;14868;p9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69" name="Google Shape;14869;p9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70" name="Google Shape;14870;p9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71" name="Google Shape;14871;p9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72" name="Google Shape;14872;p9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73" name="Google Shape;14873;p9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74" name="Google Shape;14874;p9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75" name="Google Shape;14875;p9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76" name="Google Shape;14876;p9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77" name="Google Shape;14877;p9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78" name="Google Shape;14878;p9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79" name="Google Shape;14879;p9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80" name="Google Shape;14880;p9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81" name="Google Shape;14881;p9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82" name="Google Shape;14882;p9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83" name="Google Shape;14883;p9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84" name="Google Shape;14884;p9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85" name="Google Shape;14885;p9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86" name="Google Shape;14886;p9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87" name="Google Shape;14887;p9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88" name="Google Shape;14888;p9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89" name="Google Shape;14889;p9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90" name="Google Shape;14890;p9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91" name="Google Shape;14891;p9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92" name="Google Shape;14892;p9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93" name="Google Shape;14893;p9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94" name="Google Shape;14894;p9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95" name="Google Shape;14895;p9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96" name="Google Shape;14896;p9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97" name="Google Shape;14897;p9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98" name="Google Shape;14898;p9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99" name="Google Shape;14899;p9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00" name="Google Shape;14900;p9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01" name="Google Shape;14901;p9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02" name="Google Shape;14902;p9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03" name="Google Shape;14903;p9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04" name="Google Shape;14904;p9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05" name="Google Shape;14905;p9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06" name="Google Shape;14906;p9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07" name="Google Shape;14907;p9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08" name="Google Shape;14908;p9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09" name="Google Shape;14909;p9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10" name="Google Shape;14910;p9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11" name="Google Shape;14911;p9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12" name="Google Shape;14912;p9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13" name="Google Shape;14913;p9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14" name="Google Shape;14914;p9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15" name="Google Shape;14915;p9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16" name="Google Shape;14916;p9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17" name="Google Shape;14917;p9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18" name="Google Shape;14918;p9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19" name="Google Shape;14919;p9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20" name="Google Shape;14920;p9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21" name="Google Shape;14921;p9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22" name="Google Shape;14922;p9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23" name="Google Shape;14923;p9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24" name="Google Shape;14924;p9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25" name="Google Shape;14925;p9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26" name="Google Shape;14926;p9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27" name="Google Shape;14927;p9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28" name="Google Shape;14928;p9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29" name="Google Shape;14929;p9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0" name="Google Shape;14930;p9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1" name="Google Shape;14931;p9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2" name="Google Shape;14932;p9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3" name="Google Shape;14933;p9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4" name="Google Shape;14934;p9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5" name="Google Shape;14935;p9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6" name="Google Shape;14936;p9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7" name="Google Shape;14937;p9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8" name="Google Shape;14938;p9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9" name="Google Shape;14939;p9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0" name="Google Shape;14940;p9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1" name="Google Shape;14941;p9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2" name="Google Shape;14942;p9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3" name="Google Shape;14943;p9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4" name="Google Shape;14944;p9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5" name="Google Shape;14945;p9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6" name="Google Shape;14946;p9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7" name="Google Shape;14947;p9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8" name="Google Shape;14948;p9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9" name="Google Shape;14949;p9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0" name="Google Shape;14950;p9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1" name="Google Shape;14951;p9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2" name="Google Shape;14952;p9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3" name="Google Shape;14953;p9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4" name="Google Shape;14954;p9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5" name="Google Shape;14955;p9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6" name="Google Shape;14956;p9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7" name="Google Shape;14957;p9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8" name="Google Shape;14958;p9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9" name="Google Shape;14959;p9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60" name="Google Shape;14960;p9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61" name="Google Shape;14961;p9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62" name="Google Shape;14962;p9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63" name="Google Shape;14963;p9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64" name="Google Shape;14964;p9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65" name="Google Shape;14965;p9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66" name="Google Shape;14966;p9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67" name="Google Shape;14967;p9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68" name="Google Shape;14968;p9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69" name="Google Shape;14969;p9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70" name="Google Shape;14970;p9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71" name="Google Shape;14971;p9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72" name="Google Shape;14972;p9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73" name="Google Shape;14973;p9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74" name="Google Shape;14974;p9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75" name="Google Shape;14975;p9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76" name="Google Shape;14976;p9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77" name="Google Shape;14977;p9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78" name="Google Shape;14978;p9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79" name="Google Shape;14979;p9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80" name="Google Shape;14980;p9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81" name="Google Shape;14981;p9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82" name="Google Shape;14982;p9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83" name="Google Shape;14983;p9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84" name="Google Shape;14984;p9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85" name="Google Shape;14985;p9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86" name="Google Shape;14986;p9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87" name="Google Shape;14987;p9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88" name="Google Shape;14988;p9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89" name="Google Shape;14989;p9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90" name="Google Shape;14990;p9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91" name="Google Shape;14991;p9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92" name="Google Shape;14992;p9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93" name="Google Shape;14993;p9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94" name="Google Shape;14994;p9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95" name="Google Shape;14995;p9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96" name="Google Shape;14996;p9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97" name="Google Shape;14997;p9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98" name="Google Shape;14998;p9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99" name="Google Shape;14999;p9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00" name="Google Shape;15000;p9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01" name="Google Shape;15001;p9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02" name="Google Shape;15002;p9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03" name="Google Shape;15003;p9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04" name="Google Shape;15004;p9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05" name="Google Shape;15005;p9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06" name="Google Shape;15006;p9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07" name="Google Shape;15007;p9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08" name="Google Shape;15008;p9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09" name="Google Shape;15009;p9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10" name="Google Shape;15010;p9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11" name="Google Shape;15011;p9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12" name="Google Shape;15012;p9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13" name="Google Shape;15013;p9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14" name="Google Shape;15014;p9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15" name="Google Shape;15015;p9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16" name="Google Shape;15016;p9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17" name="Google Shape;15017;p9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18" name="Google Shape;15018;p9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19" name="Google Shape;15019;p9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20" name="Google Shape;15020;p9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21" name="Google Shape;15021;p9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22" name="Google Shape;15022;p9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23" name="Google Shape;15023;p9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24" name="Google Shape;15024;p9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25" name="Google Shape;15025;p9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26" name="Google Shape;15026;p9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27" name="Google Shape;15027;p9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28" name="Google Shape;15028;p9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29" name="Google Shape;15029;p9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30" name="Google Shape;15030;p9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31" name="Google Shape;15031;p9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32" name="Google Shape;15032;p9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33" name="Google Shape;15033;p9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34" name="Google Shape;15034;p9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35" name="Google Shape;15035;p9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36" name="Google Shape;15036;p9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37" name="Google Shape;15037;p9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38" name="Google Shape;15038;p9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39" name="Google Shape;15039;p9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40" name="Google Shape;15040;p9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41" name="Google Shape;15041;p9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42" name="Google Shape;15042;p9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43" name="Google Shape;15043;p9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44" name="Google Shape;15044;p9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45" name="Google Shape;15045;p9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46" name="Google Shape;15046;p9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47" name="Google Shape;15047;p9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48" name="Google Shape;15048;p9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49" name="Google Shape;15049;p9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50" name="Google Shape;15050;p9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51" name="Google Shape;15051;p9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52" name="Google Shape;15052;p9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53" name="Google Shape;15053;p9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54" name="Google Shape;15054;p9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55" name="Google Shape;15055;p9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56" name="Google Shape;15056;p9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57" name="Google Shape;15057;p9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58" name="Google Shape;15058;p9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59" name="Google Shape;15059;p9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60" name="Google Shape;15060;p9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61" name="Google Shape;15061;p9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62" name="Google Shape;15062;p9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63" name="Google Shape;15063;p9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64" name="Google Shape;15064;p9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65" name="Google Shape;15065;p9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66" name="Google Shape;15066;p9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67" name="Google Shape;15067;p9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68" name="Google Shape;15068;p9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69" name="Google Shape;15069;p9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70" name="Google Shape;15070;p9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71" name="Google Shape;15071;p9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72" name="Google Shape;15072;p9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73" name="Google Shape;15073;p9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74" name="Google Shape;15074;p9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75" name="Google Shape;15075;p9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76" name="Google Shape;15076;p9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77" name="Google Shape;15077;p9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78" name="Google Shape;15078;p9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79" name="Google Shape;15079;p9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0" name="Google Shape;15080;p9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1" name="Google Shape;15081;p9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2" name="Google Shape;15082;p9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3" name="Google Shape;15083;p9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4" name="Google Shape;15084;p9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5" name="Google Shape;15085;p9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6" name="Google Shape;15086;p9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7" name="Google Shape;15087;p9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8" name="Google Shape;15088;p9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9" name="Google Shape;15089;p9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0" name="Google Shape;15090;p9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1" name="Google Shape;15091;p9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2" name="Google Shape;15092;p9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3" name="Google Shape;15093;p9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4" name="Google Shape;15094;p9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5" name="Google Shape;15095;p9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6" name="Google Shape;15096;p9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7" name="Google Shape;15097;p9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8" name="Google Shape;15098;p9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9" name="Google Shape;15099;p9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0" name="Google Shape;15100;p9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1" name="Google Shape;15101;p9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2" name="Google Shape;15102;p9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3" name="Google Shape;15103;p9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4" name="Google Shape;15104;p9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5" name="Google Shape;15105;p9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6" name="Google Shape;15106;p9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7" name="Google Shape;15107;p9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8" name="Google Shape;15108;p9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9" name="Google Shape;15109;p9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10" name="Google Shape;15110;p9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11" name="Google Shape;15111;p9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12" name="Google Shape;15112;p9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13" name="Google Shape;15113;p9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14" name="Google Shape;15114;p9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15" name="Google Shape;15115;p9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16" name="Google Shape;15116;p9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17" name="Google Shape;15117;p9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18" name="Google Shape;15118;p9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19" name="Google Shape;15119;p9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20" name="Google Shape;15120;p9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21" name="Google Shape;15121;p9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22" name="Google Shape;15122;p9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23" name="Google Shape;15123;p9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24" name="Google Shape;15124;p9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25" name="Google Shape;15125;p9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26" name="Google Shape;15126;p9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27" name="Google Shape;15127;p9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28" name="Google Shape;15128;p9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29" name="Google Shape;15129;p9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30" name="Google Shape;15130;p9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31" name="Google Shape;15131;p9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32" name="Google Shape;15132;p9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33" name="Google Shape;15133;p9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34" name="Google Shape;15134;p9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35" name="Google Shape;15135;p9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36" name="Google Shape;15136;p9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37" name="Google Shape;15137;p9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38" name="Google Shape;15138;p9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39" name="Google Shape;15139;p9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40" name="Google Shape;15140;p9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41" name="Google Shape;15141;p9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42" name="Google Shape;15142;p9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43" name="Google Shape;15143;p9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44" name="Google Shape;15144;p9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45" name="Google Shape;15145;p9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46" name="Google Shape;15146;p9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47" name="Google Shape;15147;p9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48" name="Google Shape;15148;p9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49" name="Google Shape;15149;p9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50" name="Google Shape;15150;p9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51" name="Google Shape;15151;p9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52" name="Google Shape;15152;p9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53" name="Google Shape;15153;p9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54" name="Google Shape;15154;p9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55" name="Google Shape;15155;p9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56" name="Google Shape;15156;p9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57" name="Google Shape;15157;p9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58" name="Google Shape;15158;p9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59" name="Google Shape;15159;p9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60" name="Google Shape;15160;p9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61" name="Google Shape;15161;p9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62" name="Google Shape;15162;p9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63" name="Google Shape;15163;p9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64" name="Google Shape;15164;p9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65" name="Google Shape;15165;p9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66" name="Google Shape;15166;p9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67" name="Google Shape;15167;p9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68" name="Google Shape;15168;p9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69" name="Google Shape;15169;p9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70" name="Google Shape;15170;p9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71" name="Google Shape;15171;p9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72" name="Google Shape;15172;p9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73" name="Google Shape;15173;p9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74" name="Google Shape;15174;p9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75" name="Google Shape;15175;p9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76" name="Google Shape;15176;p9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77" name="Google Shape;15177;p9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78" name="Google Shape;15178;p9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79" name="Google Shape;15179;p9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80" name="Google Shape;15180;p9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81" name="Google Shape;15181;p9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82" name="Google Shape;15182;p9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83" name="Google Shape;15183;p9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84" name="Google Shape;15184;p9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85" name="Google Shape;15185;p9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86" name="Google Shape;15186;p9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87" name="Google Shape;15187;p9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88" name="Google Shape;15188;p9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89" name="Google Shape;15189;p9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90" name="Google Shape;15190;p9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91" name="Google Shape;15191;p9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92" name="Google Shape;15192;p9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93" name="Google Shape;15193;p9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94" name="Google Shape;15194;p9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95" name="Google Shape;15195;p9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96" name="Google Shape;15196;p9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97" name="Google Shape;15197;p9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98" name="Google Shape;15198;p9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99" name="Google Shape;15199;p9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00" name="Google Shape;15200;p9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01" name="Google Shape;15201;p9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02" name="Google Shape;15202;p9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03" name="Google Shape;15203;p9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04" name="Google Shape;15204;p9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05" name="Google Shape;15205;p9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06" name="Google Shape;15206;p9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07" name="Google Shape;15207;p9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08" name="Google Shape;15208;p9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09" name="Google Shape;15209;p9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10" name="Google Shape;15210;p9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11" name="Google Shape;15211;p9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12" name="Google Shape;15212;p9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13" name="Google Shape;15213;p9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14" name="Google Shape;15214;p9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15" name="Google Shape;15215;p9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16" name="Google Shape;15216;p9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17" name="Google Shape;15217;p9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18" name="Google Shape;15218;p9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19" name="Google Shape;15219;p9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20" name="Google Shape;15220;p9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21" name="Google Shape;15221;p9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22" name="Google Shape;15222;p9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23" name="Google Shape;15223;p9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24" name="Google Shape;15224;p9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25" name="Google Shape;15225;p9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26" name="Google Shape;15226;p9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27" name="Google Shape;15227;p9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28" name="Google Shape;15228;p9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29" name="Google Shape;15229;p9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30" name="Google Shape;15230;p9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31" name="Google Shape;15231;p9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32" name="Google Shape;15232;p9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33" name="Google Shape;15233;p9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34" name="Google Shape;15234;p9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35" name="Google Shape;15235;p9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36" name="Google Shape;15236;p9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37" name="Google Shape;15237;p9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38" name="Google Shape;15238;p9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39" name="Google Shape;15239;p9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40" name="Google Shape;15240;p9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41" name="Google Shape;15241;p9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42" name="Google Shape;15242;p9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43" name="Google Shape;15243;p9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44" name="Google Shape;15244;p9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45" name="Google Shape;15245;p9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46" name="Google Shape;15246;p9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47" name="Google Shape;15247;p9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48" name="Google Shape;15248;p9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49" name="Google Shape;15249;p9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50" name="Google Shape;15250;p9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51" name="Google Shape;15251;p9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52" name="Google Shape;15252;p9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53" name="Google Shape;15253;p9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54" name="Google Shape;15254;p9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55" name="Google Shape;15255;p9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56" name="Google Shape;15256;p9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57" name="Google Shape;15257;p9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58" name="Google Shape;15258;p9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59" name="Google Shape;15259;p9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60" name="Google Shape;15260;p9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61" name="Google Shape;15261;p9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62" name="Google Shape;15262;p9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63" name="Google Shape;15263;p9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64" name="Google Shape;15264;p9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65" name="Google Shape;15265;p9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66" name="Google Shape;15266;p9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67" name="Google Shape;15267;p9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68" name="Google Shape;15268;p9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69" name="Google Shape;15269;p9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70" name="Google Shape;15270;p9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71" name="Google Shape;15271;p9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72" name="Google Shape;15272;p9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73" name="Google Shape;15273;p9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74" name="Google Shape;15274;p9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75" name="Google Shape;15275;p9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76" name="Google Shape;15276;p9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77" name="Google Shape;15277;p9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78" name="Google Shape;15278;p9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79" name="Google Shape;15279;p9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80" name="Google Shape;15280;p9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81" name="Google Shape;15281;p9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82" name="Google Shape;15282;p9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83" name="Google Shape;15283;p9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84" name="Google Shape;15284;p9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85" name="Google Shape;15285;p9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86" name="Google Shape;15286;p9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87" name="Google Shape;15287;p9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88" name="Google Shape;15288;p9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89" name="Google Shape;15289;p9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90" name="Google Shape;15290;p9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91" name="Google Shape;15291;p9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92" name="Google Shape;15292;p9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93" name="Google Shape;15293;p9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94" name="Google Shape;15294;p9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95" name="Google Shape;15295;p9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96" name="Google Shape;15296;p9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97" name="Google Shape;15297;p9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98" name="Google Shape;15298;p9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99" name="Google Shape;15299;p9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00" name="Google Shape;15300;p9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01" name="Google Shape;15301;p9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02" name="Google Shape;15302;p9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03" name="Google Shape;15303;p9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04" name="Google Shape;15304;p9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05" name="Google Shape;15305;p9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06" name="Google Shape;15306;p9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07" name="Google Shape;15307;p9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08" name="Google Shape;15308;p9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09" name="Google Shape;15309;p9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10" name="Google Shape;15310;p9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11" name="Google Shape;15311;p9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12" name="Google Shape;15312;p9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13" name="Google Shape;15313;p9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14" name="Google Shape;15314;p9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15" name="Google Shape;15315;p9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16" name="Google Shape;15316;p9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17" name="Google Shape;15317;p9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18" name="Google Shape;15318;p9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19" name="Google Shape;15319;p9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20" name="Google Shape;15320;p9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21" name="Google Shape;15321;p9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22" name="Google Shape;15322;p9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23" name="Google Shape;15323;p9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24" name="Google Shape;15324;p9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25" name="Google Shape;15325;p9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26" name="Google Shape;15326;p9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27" name="Google Shape;15327;p9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28" name="Google Shape;15328;p9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29" name="Google Shape;15329;p9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30" name="Google Shape;15330;p9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31" name="Google Shape;15331;p9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32" name="Google Shape;15332;p9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33" name="Google Shape;15333;p9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34" name="Google Shape;15334;p9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35" name="Google Shape;15335;p9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36" name="Google Shape;15336;p9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37" name="Google Shape;15337;p9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38" name="Google Shape;15338;p9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39" name="Google Shape;15339;p9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40" name="Google Shape;15340;p9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41" name="Google Shape;15341;p9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42" name="Google Shape;15342;p9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43" name="Google Shape;15343;p9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44" name="Google Shape;15344;p9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45" name="Google Shape;15345;p9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46" name="Google Shape;15346;p9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47" name="Google Shape;15347;p9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48" name="Google Shape;15348;p9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49" name="Google Shape;15349;p9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50" name="Google Shape;15350;p9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51" name="Google Shape;15351;p9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52" name="Google Shape;15352;p9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53" name="Google Shape;15353;p9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54" name="Google Shape;15354;p9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55" name="Google Shape;15355;p9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56" name="Google Shape;15356;p9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57" name="Google Shape;15357;p9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58" name="Google Shape;15358;p9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59" name="Google Shape;15359;p9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60" name="Google Shape;15360;p9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61" name="Google Shape;15361;p9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62" name="Google Shape;15362;p9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63" name="Google Shape;15363;p9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64" name="Google Shape;15364;p9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65" name="Google Shape;15365;p9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66" name="Google Shape;15366;p9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67" name="Google Shape;15367;p9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68" name="Google Shape;15368;p9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69" name="Google Shape;15369;p9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70" name="Google Shape;15370;p9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71" name="Google Shape;15371;p9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72" name="Google Shape;15372;p9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73" name="Google Shape;15373;p9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74" name="Google Shape;15374;p9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75" name="Google Shape;15375;p9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76" name="Google Shape;15376;p9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77" name="Google Shape;15377;p9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78" name="Google Shape;15378;p9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79" name="Google Shape;15379;p9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80" name="Google Shape;15380;p9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81" name="Google Shape;15381;p9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82" name="Google Shape;15382;p9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83" name="Google Shape;15383;p9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84" name="Google Shape;15384;p9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85" name="Google Shape;15385;p9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86" name="Google Shape;15386;p9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87" name="Google Shape;15387;p9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88" name="Google Shape;15388;p9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89" name="Google Shape;15389;p9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90" name="Google Shape;15390;p9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91" name="Google Shape;15391;p9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92" name="Google Shape;15392;p9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93" name="Google Shape;15393;p9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94" name="Google Shape;15394;p9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95" name="Google Shape;15395;p9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96" name="Google Shape;15396;p9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97" name="Google Shape;15397;p9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98" name="Google Shape;15398;p9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99" name="Google Shape;15399;p9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00" name="Google Shape;15400;p9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01" name="Google Shape;15401;p9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02" name="Google Shape;15402;p9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03" name="Google Shape;15403;p9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04" name="Google Shape;15404;p9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05" name="Google Shape;15405;p9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06" name="Google Shape;15406;p9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07" name="Google Shape;15407;p9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08" name="Google Shape;15408;p9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09" name="Google Shape;15409;p9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10" name="Google Shape;15410;p9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11" name="Google Shape;15411;p9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12" name="Google Shape;15412;p9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13" name="Google Shape;15413;p9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14" name="Google Shape;15414;p9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15" name="Google Shape;15415;p9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16" name="Google Shape;15416;p9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17" name="Google Shape;15417;p9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18" name="Google Shape;15418;p9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19" name="Google Shape;15419;p9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20" name="Google Shape;15420;p9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21" name="Google Shape;15421;p9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22" name="Google Shape;15422;p9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23" name="Google Shape;15423;p9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24" name="Google Shape;15424;p9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25" name="Google Shape;15425;p9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26" name="Google Shape;15426;p9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27" name="Google Shape;15427;p9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28" name="Google Shape;15428;p9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29" name="Google Shape;15429;p9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30" name="Google Shape;15430;p9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31" name="Google Shape;15431;p9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32" name="Google Shape;15432;p9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33" name="Google Shape;15433;p9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34" name="Google Shape;15434;p9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35" name="Google Shape;15435;p9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36" name="Google Shape;15436;p9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37" name="Google Shape;15437;p9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38" name="Google Shape;15438;p9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39" name="Google Shape;15439;p9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0" name="Google Shape;15440;p9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1" name="Google Shape;15441;p9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2" name="Google Shape;15442;p9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3" name="Google Shape;15443;p9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4" name="Google Shape;15444;p9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5" name="Google Shape;15445;p9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6" name="Google Shape;15446;p9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7" name="Google Shape;15447;p9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8" name="Google Shape;15448;p9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9" name="Google Shape;15449;p9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0" name="Google Shape;15450;p9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1" name="Google Shape;15451;p9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2" name="Google Shape;15452;p9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3" name="Google Shape;15453;p9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4" name="Google Shape;15454;p9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5" name="Google Shape;15455;p9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6" name="Google Shape;15456;p9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7" name="Google Shape;15457;p9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8" name="Google Shape;15458;p9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9" name="Google Shape;15459;p9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0" name="Google Shape;15460;p9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1" name="Google Shape;15461;p9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2" name="Google Shape;15462;p9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3" name="Google Shape;15463;p9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4" name="Google Shape;15464;p9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5" name="Google Shape;15465;p9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6" name="Google Shape;15466;p9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7" name="Google Shape;15467;p9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8" name="Google Shape;15468;p9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9" name="Google Shape;15469;p9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0" name="Google Shape;15470;p9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1" name="Google Shape;15471;p9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2" name="Google Shape;15472;p9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3" name="Google Shape;15473;p9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4" name="Google Shape;15474;p9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5" name="Google Shape;15475;p9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6" name="Google Shape;15476;p9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7" name="Google Shape;15477;p9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8" name="Google Shape;15478;p9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9" name="Google Shape;15479;p9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0" name="Google Shape;15480;p9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1" name="Google Shape;15481;p9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2" name="Google Shape;15482;p9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3" name="Google Shape;15483;p9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4" name="Google Shape;15484;p9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5" name="Google Shape;15485;p9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6" name="Google Shape;15486;p9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7" name="Google Shape;15487;p9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8" name="Google Shape;15488;p9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9" name="Google Shape;15489;p9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0" name="Google Shape;15490;p9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1" name="Google Shape;15491;p9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2" name="Google Shape;15492;p9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3" name="Google Shape;15493;p9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4" name="Google Shape;15494;p9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5" name="Google Shape;15495;p9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6" name="Google Shape;15496;p9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7" name="Google Shape;15497;p9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8" name="Google Shape;15498;p9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9" name="Google Shape;15499;p9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0" name="Google Shape;15500;p9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1" name="Google Shape;15501;p9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2" name="Google Shape;15502;p9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3" name="Google Shape;15503;p9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4" name="Google Shape;15504;p9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5" name="Google Shape;15505;p9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6" name="Google Shape;15506;p9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7" name="Google Shape;15507;p9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8" name="Google Shape;15508;p9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9" name="Google Shape;15509;p9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0" name="Google Shape;15510;p9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1" name="Google Shape;15511;p9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2" name="Google Shape;15512;p9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3" name="Google Shape;15513;p9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4" name="Google Shape;15514;p9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5" name="Google Shape;15515;p9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6" name="Google Shape;15516;p9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7" name="Google Shape;15517;p9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8" name="Google Shape;15518;p9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9" name="Google Shape;15519;p9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0" name="Google Shape;15520;p9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1" name="Google Shape;15521;p9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2" name="Google Shape;15522;p9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3" name="Google Shape;15523;p9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4" name="Google Shape;15524;p9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5" name="Google Shape;15525;p9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6" name="Google Shape;15526;p9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7" name="Google Shape;15527;p9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8" name="Google Shape;15528;p9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9" name="Google Shape;15529;p9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0" name="Google Shape;15530;p9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1" name="Google Shape;15531;p9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2" name="Google Shape;15532;p9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3" name="Google Shape;15533;p9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4" name="Google Shape;15534;p9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5" name="Google Shape;15535;p9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6" name="Google Shape;15536;p9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7" name="Google Shape;15537;p9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8" name="Google Shape;15538;p9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9" name="Google Shape;15539;p9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0" name="Google Shape;15540;p9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1" name="Google Shape;15541;p9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2" name="Google Shape;15542;p9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3" name="Google Shape;15543;p9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4" name="Google Shape;15544;p9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5" name="Google Shape;15545;p9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6" name="Google Shape;15546;p9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7" name="Google Shape;15547;p9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8" name="Google Shape;15548;p9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9" name="Google Shape;15549;p9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0" name="Google Shape;15550;p9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1" name="Google Shape;15551;p9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2" name="Google Shape;15552;p9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3" name="Google Shape;15553;p9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4" name="Google Shape;15554;p9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5" name="Google Shape;15555;p9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6" name="Google Shape;15556;p9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7" name="Google Shape;15557;p9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8" name="Google Shape;15558;p9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9" name="Google Shape;15559;p9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0" name="Google Shape;15560;p9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1" name="Google Shape;15561;p9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2" name="Google Shape;15562;p9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3" name="Google Shape;15563;p9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4" name="Google Shape;15564;p9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5" name="Google Shape;15565;p9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6" name="Google Shape;15566;p9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7" name="Google Shape;15567;p9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8" name="Google Shape;15568;p9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9" name="Google Shape;15569;p9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0" name="Google Shape;15570;p9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1" name="Google Shape;15571;p9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2" name="Google Shape;15572;p9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3" name="Google Shape;15573;p9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4" name="Google Shape;15574;p9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5" name="Google Shape;15575;p9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6" name="Google Shape;15576;p9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7" name="Google Shape;15577;p9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8" name="Google Shape;15578;p9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9" name="Google Shape;15579;p9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0" name="Google Shape;15580;p9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1" name="Google Shape;15581;p9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2" name="Google Shape;15582;p9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3" name="Google Shape;15583;p9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4" name="Google Shape;15584;p9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5" name="Google Shape;15585;p9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6" name="Google Shape;15586;p9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7" name="Google Shape;15587;p9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8" name="Google Shape;15588;p9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9" name="Google Shape;15589;p9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0" name="Google Shape;15590;p9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1" name="Google Shape;15591;p9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2" name="Google Shape;15592;p9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3" name="Google Shape;15593;p9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4" name="Google Shape;15594;p9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5" name="Google Shape;15595;p9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6" name="Google Shape;15596;p9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7" name="Google Shape;15597;p9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8" name="Google Shape;15598;p9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9" name="Google Shape;15599;p9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0" name="Google Shape;15600;p9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1" name="Google Shape;15601;p9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2" name="Google Shape;15602;p9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3" name="Google Shape;15603;p9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4" name="Google Shape;15604;p9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5" name="Google Shape;15605;p9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6" name="Google Shape;15606;p9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7" name="Google Shape;15607;p9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8" name="Google Shape;15608;p9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9" name="Google Shape;15609;p9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0" name="Google Shape;15610;p9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1" name="Google Shape;15611;p9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2" name="Google Shape;15612;p9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3" name="Google Shape;15613;p9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4" name="Google Shape;15614;p9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5" name="Google Shape;15615;p9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6" name="Google Shape;15616;p9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7" name="Google Shape;15617;p9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8" name="Google Shape;15618;p9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9" name="Google Shape;15619;p9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0" name="Google Shape;15620;p9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1" name="Google Shape;15621;p9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2" name="Google Shape;15622;p9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3" name="Google Shape;15623;p9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4" name="Google Shape;15624;p9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5" name="Google Shape;15625;p9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6" name="Google Shape;15626;p9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7" name="Google Shape;15627;p9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8" name="Google Shape;15628;p9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9" name="Google Shape;15629;p9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0" name="Google Shape;15630;p9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1" name="Google Shape;15631;p9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2" name="Google Shape;15632;p9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3" name="Google Shape;15633;p9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4" name="Google Shape;15634;p9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5" name="Google Shape;15635;p9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6" name="Google Shape;15636;p9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7" name="Google Shape;15637;p9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8" name="Google Shape;15638;p9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9" name="Google Shape;15639;p9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40" name="Google Shape;15640;p9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41" name="Google Shape;15641;p9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42" name="Google Shape;15642;p9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43" name="Google Shape;15643;p9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44" name="Google Shape;15644;p9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45" name="Google Shape;15645;p9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46" name="Google Shape;15646;p9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47" name="Google Shape;15647;p9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48" name="Google Shape;15648;p9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49" name="Google Shape;15649;p9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50" name="Google Shape;15650;p9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51" name="Google Shape;15651;p9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52" name="Google Shape;15652;p9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53" name="Google Shape;15653;p9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54" name="Google Shape;15654;p9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55" name="Google Shape;15655;p9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56" name="Google Shape;15656;p9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57" name="Google Shape;15657;p9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58" name="Google Shape;15658;p9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59" name="Google Shape;15659;p9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60" name="Google Shape;15660;p9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61" name="Google Shape;15661;p9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62" name="Google Shape;15662;p9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63" name="Google Shape;15663;p9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64" name="Google Shape;15664;p9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65" name="Google Shape;15665;p9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66" name="Google Shape;15666;p9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67" name="Google Shape;15667;p9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68" name="Google Shape;15668;p9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69" name="Google Shape;15669;p9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70" name="Google Shape;15670;p9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71" name="Google Shape;15671;p9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72" name="Google Shape;15672;p9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73" name="Google Shape;15673;p9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74" name="Google Shape;15674;p9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75" name="Google Shape;15675;p9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76" name="Google Shape;15676;p9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77" name="Google Shape;15677;p9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78" name="Google Shape;15678;p9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79" name="Google Shape;15679;p9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80" name="Google Shape;15680;p9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81" name="Google Shape;15681;p9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82" name="Google Shape;15682;p9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83" name="Google Shape;15683;p9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84" name="Google Shape;15684;p9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85" name="Google Shape;15685;p9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86" name="Google Shape;15686;p9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87" name="Google Shape;15687;p9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88" name="Google Shape;15688;p9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89" name="Google Shape;15689;p9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90" name="Google Shape;15690;p9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91" name="Google Shape;15691;p9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92" name="Google Shape;15692;p9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93" name="Google Shape;15693;p9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94" name="Google Shape;15694;p9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95" name="Google Shape;15695;p9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96" name="Google Shape;15696;p9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97" name="Google Shape;15697;p9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98" name="Google Shape;15698;p9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99" name="Google Shape;15699;p9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00" name="Google Shape;15700;p9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01" name="Google Shape;15701;p9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02" name="Google Shape;15702;p9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03" name="Google Shape;15703;p9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04" name="Google Shape;15704;p9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05" name="Google Shape;15705;p9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06" name="Google Shape;15706;p9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07" name="Google Shape;15707;p9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08" name="Google Shape;15708;p9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09" name="Google Shape;15709;p9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10" name="Google Shape;15710;p9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11" name="Google Shape;15711;p9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12" name="Google Shape;15712;p9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13" name="Google Shape;15713;p9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14" name="Google Shape;15714;p9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15" name="Google Shape;15715;p9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16" name="Google Shape;15716;p9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17" name="Google Shape;15717;p9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18" name="Google Shape;15718;p9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19" name="Google Shape;15719;p9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20" name="Google Shape;15720;p9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21" name="Google Shape;15721;p9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22" name="Google Shape;15722;p9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23" name="Google Shape;15723;p9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24" name="Google Shape;15724;p9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25" name="Google Shape;15725;p9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26" name="Google Shape;15726;p9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27" name="Google Shape;15727;p9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28" name="Google Shape;15728;p9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29" name="Google Shape;15729;p9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30" name="Google Shape;15730;p9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31" name="Google Shape;15731;p9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32" name="Google Shape;15732;p9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33" name="Google Shape;15733;p9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34" name="Google Shape;15734;p9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35" name="Google Shape;15735;p9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36" name="Google Shape;15736;p9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37" name="Google Shape;15737;p9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38" name="Google Shape;15738;p9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39" name="Google Shape;15739;p9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40" name="Google Shape;15740;p9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41" name="Google Shape;15741;p9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42" name="Google Shape;15742;p9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43" name="Google Shape;15743;p9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44" name="Google Shape;15744;p9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45" name="Google Shape;15745;p9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46" name="Google Shape;15746;p9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47" name="Google Shape;15747;p9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48" name="Google Shape;15748;p9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49" name="Google Shape;15749;p9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50" name="Google Shape;15750;p9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51" name="Google Shape;15751;p9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52" name="Google Shape;15752;p9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53" name="Google Shape;15753;p9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54" name="Google Shape;15754;p9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55" name="Google Shape;15755;p9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56" name="Google Shape;15756;p9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57" name="Google Shape;15757;p9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58" name="Google Shape;15758;p9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59" name="Google Shape;15759;p9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60" name="Google Shape;15760;p9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61" name="Google Shape;15761;p9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62" name="Google Shape;15762;p9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63" name="Google Shape;15763;p9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64" name="Google Shape;15764;p9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65" name="Google Shape;15765;p9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66" name="Google Shape;15766;p9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67" name="Google Shape;15767;p9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68" name="Google Shape;15768;p9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69" name="Google Shape;15769;p9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70" name="Google Shape;15770;p9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71" name="Google Shape;15771;p9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72" name="Google Shape;15772;p9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73" name="Google Shape;15773;p9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74" name="Google Shape;15774;p9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75" name="Google Shape;15775;p9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76" name="Google Shape;15776;p9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77" name="Google Shape;15777;p9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78" name="Google Shape;15778;p9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79" name="Google Shape;15779;p9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80" name="Google Shape;15780;p9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81" name="Google Shape;15781;p9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82" name="Google Shape;15782;p9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83" name="Google Shape;15783;p9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84" name="Google Shape;15784;p9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85" name="Google Shape;15785;p9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86" name="Google Shape;15786;p9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87" name="Google Shape;15787;p9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88" name="Google Shape;15788;p9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89" name="Google Shape;15789;p9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90" name="Google Shape;15790;p9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91" name="Google Shape;15791;p9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92" name="Google Shape;15792;p9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93" name="Google Shape;15793;p9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94" name="Google Shape;15794;p9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95" name="Google Shape;15795;p9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96" name="Google Shape;15796;p9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97" name="Google Shape;15797;p9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98" name="Google Shape;15798;p9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99" name="Google Shape;15799;p9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00" name="Google Shape;15800;p9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01" name="Google Shape;15801;p9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02" name="Google Shape;15802;p9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03" name="Google Shape;15803;p9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04" name="Google Shape;15804;p9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05" name="Google Shape;15805;p9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06" name="Google Shape;15806;p9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07" name="Google Shape;15807;p9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08" name="Google Shape;15808;p9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09" name="Google Shape;15809;p9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10" name="Google Shape;15810;p9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11" name="Google Shape;15811;p9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12" name="Google Shape;15812;p9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13" name="Google Shape;15813;p9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14" name="Google Shape;15814;p9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15" name="Google Shape;15815;p9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16" name="Google Shape;15816;p9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17" name="Google Shape;15817;p9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18" name="Google Shape;15818;p9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19" name="Google Shape;15819;p9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20" name="Google Shape;15820;p9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21" name="Google Shape;15821;p9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22" name="Google Shape;15822;p9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23" name="Google Shape;15823;p9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24" name="Google Shape;15824;p9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25" name="Google Shape;15825;p9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26" name="Google Shape;15826;p9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27" name="Google Shape;15827;p9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28" name="Google Shape;15828;p9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29" name="Google Shape;15829;p9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30" name="Google Shape;15830;p9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31" name="Google Shape;15831;p9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32" name="Google Shape;15832;p9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33" name="Google Shape;15833;p9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34" name="Google Shape;15834;p9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35" name="Google Shape;15835;p9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36" name="Google Shape;15836;p9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37" name="Google Shape;15837;p9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38" name="Google Shape;15838;p9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39" name="Google Shape;15839;p9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40" name="Google Shape;15840;p9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41" name="Google Shape;15841;p9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42" name="Google Shape;15842;p9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43" name="Google Shape;15843;p9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44" name="Google Shape;15844;p9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45" name="Google Shape;15845;p9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46" name="Google Shape;15846;p9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47" name="Google Shape;15847;p9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48" name="Google Shape;15848;p9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49" name="Google Shape;15849;p9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50" name="Google Shape;15850;p9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51" name="Google Shape;15851;p9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52" name="Google Shape;15852;p9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53" name="Google Shape;15853;p9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54" name="Google Shape;15854;p9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55" name="Google Shape;15855;p9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56" name="Google Shape;15856;p9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57" name="Google Shape;15857;p9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58" name="Google Shape;15858;p9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59" name="Google Shape;15859;p9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60" name="Google Shape;15860;p9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61" name="Google Shape;15861;p9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62" name="Google Shape;15862;p9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63" name="Google Shape;15863;p9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64" name="Google Shape;15864;p9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65" name="Google Shape;15865;p9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66" name="Google Shape;15866;p9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67" name="Google Shape;15867;p9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68" name="Google Shape;15868;p9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69" name="Google Shape;15869;p9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70" name="Google Shape;15870;p9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71" name="Google Shape;15871;p9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72" name="Google Shape;15872;p9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73" name="Google Shape;15873;p9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74" name="Google Shape;15874;p9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75" name="Google Shape;15875;p9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76" name="Google Shape;15876;p9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77" name="Google Shape;15877;p9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78" name="Google Shape;15878;p9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79" name="Google Shape;15879;p9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80" name="Google Shape;15880;p9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81" name="Google Shape;15881;p9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82" name="Google Shape;15882;p9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83" name="Google Shape;15883;p9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84" name="Google Shape;15884;p9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85" name="Google Shape;15885;p9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86" name="Google Shape;15886;p9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87" name="Google Shape;15887;p9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88" name="Google Shape;15888;p9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89" name="Google Shape;15889;p9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90" name="Google Shape;15890;p9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91" name="Google Shape;15891;p9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92" name="Google Shape;15892;p9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93" name="Google Shape;15893;p9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94" name="Google Shape;15894;p9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95" name="Google Shape;15895;p9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96" name="Google Shape;15896;p9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97" name="Google Shape;15897;p9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98" name="Google Shape;15898;p9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99" name="Google Shape;15899;p9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00" name="Google Shape;15900;p9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01" name="Google Shape;15901;p9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02" name="Google Shape;15902;p9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03" name="Google Shape;15903;p9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04" name="Google Shape;15904;p9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05" name="Google Shape;15905;p9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06" name="Google Shape;15906;p9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07" name="Google Shape;15907;p9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08" name="Google Shape;15908;p9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09" name="Google Shape;15909;p9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10" name="Google Shape;15910;p9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11" name="Google Shape;15911;p9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12" name="Google Shape;15912;p9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13" name="Google Shape;15913;p9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14" name="Google Shape;15914;p9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15" name="Google Shape;15915;p9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16" name="Google Shape;15916;p9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17" name="Google Shape;15917;p9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18" name="Google Shape;15918;p9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19" name="Google Shape;15919;p9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20" name="Google Shape;15920;p9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21" name="Google Shape;15921;p9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22" name="Google Shape;15922;p9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23" name="Google Shape;15923;p9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24" name="Google Shape;15924;p9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25" name="Google Shape;15925;p9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26" name="Google Shape;15926;p9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27" name="Google Shape;15927;p9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28" name="Google Shape;15928;p9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29" name="Google Shape;15929;p9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30" name="Google Shape;15930;p9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31" name="Google Shape;15931;p9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32" name="Google Shape;15932;p9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33" name="Google Shape;15933;p9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34" name="Google Shape;15934;p9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35" name="Google Shape;15935;p9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36" name="Google Shape;15936;p9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37" name="Google Shape;15937;p9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38" name="Google Shape;15938;p9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39" name="Google Shape;15939;p9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40" name="Google Shape;15940;p9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41" name="Google Shape;15941;p9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42" name="Google Shape;15942;p9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43" name="Google Shape;15943;p9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44" name="Google Shape;15944;p9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45" name="Google Shape;15945;p9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46" name="Google Shape;15946;p9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47" name="Google Shape;15947;p9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48" name="Google Shape;15948;p9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49" name="Google Shape;15949;p9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50" name="Google Shape;15950;p9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51" name="Google Shape;15951;p9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52" name="Google Shape;15952;p9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53" name="Google Shape;15953;p9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54" name="Google Shape;15954;p9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55" name="Google Shape;15955;p9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56" name="Google Shape;15956;p9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57" name="Google Shape;15957;p9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58" name="Google Shape;15958;p9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59" name="Google Shape;15959;p9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60" name="Google Shape;15960;p9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61" name="Google Shape;15961;p9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62" name="Google Shape;15962;p9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63" name="Google Shape;15963;p9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64" name="Google Shape;15964;p9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65" name="Google Shape;15965;p9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66" name="Google Shape;15966;p9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67" name="Google Shape;15967;p9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68" name="Google Shape;15968;p9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69" name="Google Shape;15969;p9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70" name="Google Shape;15970;p9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71" name="Google Shape;15971;p9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72" name="Google Shape;15972;p9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73" name="Google Shape;15973;p9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74" name="Google Shape;15974;p9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75" name="Google Shape;15975;p9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76" name="Google Shape;15976;p9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77" name="Google Shape;15977;p9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78" name="Google Shape;15978;p9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79" name="Google Shape;15979;p9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80" name="Google Shape;15980;p9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81" name="Google Shape;15981;p9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82" name="Google Shape;15982;p9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83" name="Google Shape;15983;p9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84" name="Google Shape;15984;p9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85" name="Google Shape;15985;p9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86" name="Google Shape;15986;p9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87" name="Google Shape;15987;p9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88" name="Google Shape;15988;p9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89" name="Google Shape;15989;p9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90" name="Google Shape;15990;p9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91" name="Google Shape;15991;p9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92" name="Google Shape;15992;p9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93" name="Google Shape;15993;p9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94" name="Google Shape;15994;p9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95" name="Google Shape;15995;p9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96" name="Google Shape;15996;p9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97" name="Google Shape;15997;p9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98" name="Google Shape;15998;p9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99" name="Google Shape;15999;p9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00" name="Google Shape;16000;p9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01" name="Google Shape;16001;p9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02" name="Google Shape;16002;p9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03" name="Google Shape;16003;p9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04" name="Google Shape;16004;p9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05" name="Google Shape;16005;p9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06" name="Google Shape;16006;p9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07" name="Google Shape;16007;p9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08" name="Google Shape;16008;p9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09" name="Google Shape;16009;p9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6010" name="Google Shape;16010;p9"/>
          <p:cNvSpPr txBox="1">
            <a:spLocks noGrp="1"/>
          </p:cNvSpPr>
          <p:nvPr>
            <p:ph type="title"/>
          </p:nvPr>
        </p:nvSpPr>
        <p:spPr>
          <a:xfrm rot="-299982">
            <a:off x="2044406" y="1642349"/>
            <a:ext cx="4946621" cy="67516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6011" name="Google Shape;16011;p9"/>
          <p:cNvSpPr txBox="1">
            <a:spLocks noGrp="1"/>
          </p:cNvSpPr>
          <p:nvPr>
            <p:ph type="subTitle" idx="1"/>
          </p:nvPr>
        </p:nvSpPr>
        <p:spPr>
          <a:xfrm rot="-299982">
            <a:off x="2131555" y="2622668"/>
            <a:ext cx="4946621" cy="116332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012" name="Google Shape;16012;p9"/>
          <p:cNvPicPr preferRelativeResize="0"/>
          <p:nvPr/>
        </p:nvPicPr>
        <p:blipFill rotWithShape="1">
          <a:blip r:embed="rId3">
            <a:alphaModFix/>
          </a:blip>
          <a:srcRect l="7367" t="3067" r="4183" b="6988"/>
          <a:stretch/>
        </p:blipFill>
        <p:spPr>
          <a:xfrm rot="-2858830">
            <a:off x="-879550" y="3608310"/>
            <a:ext cx="2439575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013" name="Google Shape;16013;p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665226" y="-568375"/>
            <a:ext cx="1802525" cy="1773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014" name="Google Shape;16014;p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21076" y="539510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16015" name="Google Shape;16015;p9"/>
          <p:cNvSpPr/>
          <p:nvPr/>
        </p:nvSpPr>
        <p:spPr>
          <a:xfrm rot="10800000">
            <a:off x="202076" y="3284420"/>
            <a:ext cx="1022298" cy="1551740"/>
          </a:xfrm>
          <a:custGeom>
            <a:avLst/>
            <a:gdLst/>
            <a:ahLst/>
            <a:cxnLst/>
            <a:rect l="l" t="t" r="r" b="b"/>
            <a:pathLst>
              <a:path w="39813" h="64602" extrusionOk="0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6016" name="Google Shape;16016;p9"/>
          <p:cNvPicPr preferRelativeResize="0"/>
          <p:nvPr/>
        </p:nvPicPr>
        <p:blipFill rotWithShape="1">
          <a:blip r:embed="rId6">
            <a:alphaModFix/>
          </a:blip>
          <a:srcRect t="7979" r="4915" b="9587"/>
          <a:stretch/>
        </p:blipFill>
        <p:spPr>
          <a:xfrm rot="-1284691">
            <a:off x="7008450" y="3403188"/>
            <a:ext cx="3006625" cy="2609849"/>
          </a:xfrm>
          <a:prstGeom prst="rect">
            <a:avLst/>
          </a:prstGeom>
          <a:noFill/>
          <a:ln>
            <a:noFill/>
          </a:ln>
        </p:spPr>
      </p:pic>
      <p:sp>
        <p:nvSpPr>
          <p:cNvPr id="16017" name="Google Shape;16017;p9"/>
          <p:cNvSpPr/>
          <p:nvPr/>
        </p:nvSpPr>
        <p:spPr>
          <a:xfrm rot="3899277">
            <a:off x="7382303" y="2764649"/>
            <a:ext cx="675836" cy="1832237"/>
          </a:xfrm>
          <a:custGeom>
            <a:avLst/>
            <a:gdLst/>
            <a:ahLst/>
            <a:cxnLst/>
            <a:rect l="l" t="t" r="r" b="b"/>
            <a:pathLst>
              <a:path w="27034" h="73291" extrusionOk="0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018" name="Google Shape;16018;p9"/>
          <p:cNvSpPr/>
          <p:nvPr/>
        </p:nvSpPr>
        <p:spPr>
          <a:xfrm>
            <a:off x="421075" y="1428075"/>
            <a:ext cx="417618" cy="491120"/>
          </a:xfrm>
          <a:custGeom>
            <a:avLst/>
            <a:gdLst/>
            <a:ahLst/>
            <a:cxnLst/>
            <a:rect l="l" t="t" r="r" b="b"/>
            <a:pathLst>
              <a:path w="28227" h="33195" extrusionOk="0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6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20" name="Google Shape;16020;p10"/>
          <p:cNvSpPr txBox="1">
            <a:spLocks noGrp="1"/>
          </p:cNvSpPr>
          <p:nvPr>
            <p:ph type="title"/>
          </p:nvPr>
        </p:nvSpPr>
        <p:spPr>
          <a:xfrm rot="-300105">
            <a:off x="753163" y="527426"/>
            <a:ext cx="4999639" cy="104737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16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022" name="Google Shape;16022;p11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16023" name="Google Shape;16023;p1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024" name="Google Shape;16024;p11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16025" name="Google Shape;16025;p11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26" name="Google Shape;16026;p11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27" name="Google Shape;16027;p11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28" name="Google Shape;16028;p11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29" name="Google Shape;16029;p11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30" name="Google Shape;16030;p11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31" name="Google Shape;16031;p11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32" name="Google Shape;16032;p11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33" name="Google Shape;16033;p11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34" name="Google Shape;16034;p11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35" name="Google Shape;16035;p11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36" name="Google Shape;16036;p11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37" name="Google Shape;16037;p11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38" name="Google Shape;16038;p11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39" name="Google Shape;16039;p11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40" name="Google Shape;16040;p11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41" name="Google Shape;16041;p11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42" name="Google Shape;16042;p11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43" name="Google Shape;16043;p11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44" name="Google Shape;16044;p11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45" name="Google Shape;16045;p11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46" name="Google Shape;16046;p11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47" name="Google Shape;16047;p11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48" name="Google Shape;16048;p11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49" name="Google Shape;16049;p11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50" name="Google Shape;16050;p11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51" name="Google Shape;16051;p11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52" name="Google Shape;16052;p11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53" name="Google Shape;16053;p11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54" name="Google Shape;16054;p11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55" name="Google Shape;16055;p11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56" name="Google Shape;16056;p11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57" name="Google Shape;16057;p11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58" name="Google Shape;16058;p11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59" name="Google Shape;16059;p11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60" name="Google Shape;16060;p11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61" name="Google Shape;16061;p11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62" name="Google Shape;16062;p11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63" name="Google Shape;16063;p11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64" name="Google Shape;16064;p11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65" name="Google Shape;16065;p11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66" name="Google Shape;16066;p11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67" name="Google Shape;16067;p11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68" name="Google Shape;16068;p11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69" name="Google Shape;16069;p11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70" name="Google Shape;16070;p11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71" name="Google Shape;16071;p11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72" name="Google Shape;16072;p11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73" name="Google Shape;16073;p11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74" name="Google Shape;16074;p11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75" name="Google Shape;16075;p11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76" name="Google Shape;16076;p11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77" name="Google Shape;16077;p11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78" name="Google Shape;16078;p11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79" name="Google Shape;16079;p11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80" name="Google Shape;16080;p11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81" name="Google Shape;16081;p11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82" name="Google Shape;16082;p11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83" name="Google Shape;16083;p11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84" name="Google Shape;16084;p11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85" name="Google Shape;16085;p11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86" name="Google Shape;16086;p11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87" name="Google Shape;16087;p11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88" name="Google Shape;16088;p11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89" name="Google Shape;16089;p11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90" name="Google Shape;16090;p11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91" name="Google Shape;16091;p11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92" name="Google Shape;16092;p11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93" name="Google Shape;16093;p11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94" name="Google Shape;16094;p11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95" name="Google Shape;16095;p11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96" name="Google Shape;16096;p11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97" name="Google Shape;16097;p11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98" name="Google Shape;16098;p11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99" name="Google Shape;16099;p11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00" name="Google Shape;16100;p11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01" name="Google Shape;16101;p11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02" name="Google Shape;16102;p11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03" name="Google Shape;16103;p11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04" name="Google Shape;16104;p11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05" name="Google Shape;16105;p11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06" name="Google Shape;16106;p11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07" name="Google Shape;16107;p11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08" name="Google Shape;16108;p11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09" name="Google Shape;16109;p11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10" name="Google Shape;16110;p11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11" name="Google Shape;16111;p11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12" name="Google Shape;16112;p11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13" name="Google Shape;16113;p11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14" name="Google Shape;16114;p11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15" name="Google Shape;16115;p11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16" name="Google Shape;16116;p11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17" name="Google Shape;16117;p11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18" name="Google Shape;16118;p11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19" name="Google Shape;16119;p11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0" name="Google Shape;16120;p11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1" name="Google Shape;16121;p11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2" name="Google Shape;16122;p11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3" name="Google Shape;16123;p11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4" name="Google Shape;16124;p11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5" name="Google Shape;16125;p11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6" name="Google Shape;16126;p11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7" name="Google Shape;16127;p11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8" name="Google Shape;16128;p11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9" name="Google Shape;16129;p11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0" name="Google Shape;16130;p11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1" name="Google Shape;16131;p11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2" name="Google Shape;16132;p11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3" name="Google Shape;16133;p11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4" name="Google Shape;16134;p11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5" name="Google Shape;16135;p11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6" name="Google Shape;16136;p11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7" name="Google Shape;16137;p11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8" name="Google Shape;16138;p11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9" name="Google Shape;16139;p11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0" name="Google Shape;16140;p11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1" name="Google Shape;16141;p11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2" name="Google Shape;16142;p11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3" name="Google Shape;16143;p11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4" name="Google Shape;16144;p11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5" name="Google Shape;16145;p11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6" name="Google Shape;16146;p11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7" name="Google Shape;16147;p11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8" name="Google Shape;16148;p11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9" name="Google Shape;16149;p11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0" name="Google Shape;16150;p11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1" name="Google Shape;16151;p11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2" name="Google Shape;16152;p11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3" name="Google Shape;16153;p11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4" name="Google Shape;16154;p11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5" name="Google Shape;16155;p11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6" name="Google Shape;16156;p11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7" name="Google Shape;16157;p11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8" name="Google Shape;16158;p11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9" name="Google Shape;16159;p11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0" name="Google Shape;16160;p11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1" name="Google Shape;16161;p11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2" name="Google Shape;16162;p11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3" name="Google Shape;16163;p11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4" name="Google Shape;16164;p11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5" name="Google Shape;16165;p11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6" name="Google Shape;16166;p11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7" name="Google Shape;16167;p11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8" name="Google Shape;16168;p11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9" name="Google Shape;16169;p11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0" name="Google Shape;16170;p11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1" name="Google Shape;16171;p11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2" name="Google Shape;16172;p11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3" name="Google Shape;16173;p11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4" name="Google Shape;16174;p11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5" name="Google Shape;16175;p11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6" name="Google Shape;16176;p11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7" name="Google Shape;16177;p11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8" name="Google Shape;16178;p11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9" name="Google Shape;16179;p11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0" name="Google Shape;16180;p11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1" name="Google Shape;16181;p11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2" name="Google Shape;16182;p11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3" name="Google Shape;16183;p11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4" name="Google Shape;16184;p11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5" name="Google Shape;16185;p11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6" name="Google Shape;16186;p11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7" name="Google Shape;16187;p11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8" name="Google Shape;16188;p11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9" name="Google Shape;16189;p11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0" name="Google Shape;16190;p11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1" name="Google Shape;16191;p11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2" name="Google Shape;16192;p11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3" name="Google Shape;16193;p11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4" name="Google Shape;16194;p11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5" name="Google Shape;16195;p11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6" name="Google Shape;16196;p11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7" name="Google Shape;16197;p11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8" name="Google Shape;16198;p11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9" name="Google Shape;16199;p11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0" name="Google Shape;16200;p11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1" name="Google Shape;16201;p11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2" name="Google Shape;16202;p11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3" name="Google Shape;16203;p11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4" name="Google Shape;16204;p11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5" name="Google Shape;16205;p11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6" name="Google Shape;16206;p11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7" name="Google Shape;16207;p11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8" name="Google Shape;16208;p11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9" name="Google Shape;16209;p11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0" name="Google Shape;16210;p11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1" name="Google Shape;16211;p11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2" name="Google Shape;16212;p11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3" name="Google Shape;16213;p11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4" name="Google Shape;16214;p11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5" name="Google Shape;16215;p11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6" name="Google Shape;16216;p11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7" name="Google Shape;16217;p11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8" name="Google Shape;16218;p11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9" name="Google Shape;16219;p11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0" name="Google Shape;16220;p11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1" name="Google Shape;16221;p11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2" name="Google Shape;16222;p11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3" name="Google Shape;16223;p11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4" name="Google Shape;16224;p11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5" name="Google Shape;16225;p11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6" name="Google Shape;16226;p11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7" name="Google Shape;16227;p11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8" name="Google Shape;16228;p11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9" name="Google Shape;16229;p11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0" name="Google Shape;16230;p11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1" name="Google Shape;16231;p11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2" name="Google Shape;16232;p11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3" name="Google Shape;16233;p11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4" name="Google Shape;16234;p11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5" name="Google Shape;16235;p11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6" name="Google Shape;16236;p11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7" name="Google Shape;16237;p11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8" name="Google Shape;16238;p11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9" name="Google Shape;16239;p11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0" name="Google Shape;16240;p11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1" name="Google Shape;16241;p11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2" name="Google Shape;16242;p11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3" name="Google Shape;16243;p11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4" name="Google Shape;16244;p11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5" name="Google Shape;16245;p11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6" name="Google Shape;16246;p11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7" name="Google Shape;16247;p11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8" name="Google Shape;16248;p11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9" name="Google Shape;16249;p11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0" name="Google Shape;16250;p11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1" name="Google Shape;16251;p11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2" name="Google Shape;16252;p11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3" name="Google Shape;16253;p11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4" name="Google Shape;16254;p11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5" name="Google Shape;16255;p11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6" name="Google Shape;16256;p11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7" name="Google Shape;16257;p11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8" name="Google Shape;16258;p11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9" name="Google Shape;16259;p11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0" name="Google Shape;16260;p11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1" name="Google Shape;16261;p11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2" name="Google Shape;16262;p11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3" name="Google Shape;16263;p11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4" name="Google Shape;16264;p11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5" name="Google Shape;16265;p11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6" name="Google Shape;16266;p11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7" name="Google Shape;16267;p11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8" name="Google Shape;16268;p11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9" name="Google Shape;16269;p11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0" name="Google Shape;16270;p11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1" name="Google Shape;16271;p11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2" name="Google Shape;16272;p11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3" name="Google Shape;16273;p11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4" name="Google Shape;16274;p11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5" name="Google Shape;16275;p11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6" name="Google Shape;16276;p11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7" name="Google Shape;16277;p11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8" name="Google Shape;16278;p11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9" name="Google Shape;16279;p11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0" name="Google Shape;16280;p11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1" name="Google Shape;16281;p11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2" name="Google Shape;16282;p11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3" name="Google Shape;16283;p11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4" name="Google Shape;16284;p11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5" name="Google Shape;16285;p11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6" name="Google Shape;16286;p11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7" name="Google Shape;16287;p11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8" name="Google Shape;16288;p11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9" name="Google Shape;16289;p11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0" name="Google Shape;16290;p11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1" name="Google Shape;16291;p11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2" name="Google Shape;16292;p11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3" name="Google Shape;16293;p11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4" name="Google Shape;16294;p11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5" name="Google Shape;16295;p11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6" name="Google Shape;16296;p11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7" name="Google Shape;16297;p11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8" name="Google Shape;16298;p11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9" name="Google Shape;16299;p11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0" name="Google Shape;16300;p11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1" name="Google Shape;16301;p11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2" name="Google Shape;16302;p11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3" name="Google Shape;16303;p11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4" name="Google Shape;16304;p11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5" name="Google Shape;16305;p11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6" name="Google Shape;16306;p11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7" name="Google Shape;16307;p11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8" name="Google Shape;16308;p11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9" name="Google Shape;16309;p11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0" name="Google Shape;16310;p11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1" name="Google Shape;16311;p11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2" name="Google Shape;16312;p11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3" name="Google Shape;16313;p11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4" name="Google Shape;16314;p11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5" name="Google Shape;16315;p11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6" name="Google Shape;16316;p11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7" name="Google Shape;16317;p11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8" name="Google Shape;16318;p11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9" name="Google Shape;16319;p11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0" name="Google Shape;16320;p11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1" name="Google Shape;16321;p11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2" name="Google Shape;16322;p11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3" name="Google Shape;16323;p11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4" name="Google Shape;16324;p11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5" name="Google Shape;16325;p11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6" name="Google Shape;16326;p11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7" name="Google Shape;16327;p11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8" name="Google Shape;16328;p11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9" name="Google Shape;16329;p11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0" name="Google Shape;16330;p11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1" name="Google Shape;16331;p11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2" name="Google Shape;16332;p11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3" name="Google Shape;16333;p11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4" name="Google Shape;16334;p11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5" name="Google Shape;16335;p11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6" name="Google Shape;16336;p11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7" name="Google Shape;16337;p11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8" name="Google Shape;16338;p11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9" name="Google Shape;16339;p11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0" name="Google Shape;16340;p11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1" name="Google Shape;16341;p11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2" name="Google Shape;16342;p11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3" name="Google Shape;16343;p11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4" name="Google Shape;16344;p11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5" name="Google Shape;16345;p11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6" name="Google Shape;16346;p11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7" name="Google Shape;16347;p11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8" name="Google Shape;16348;p11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9" name="Google Shape;16349;p11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50" name="Google Shape;16350;p11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51" name="Google Shape;16351;p11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52" name="Google Shape;16352;p11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53" name="Google Shape;16353;p11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54" name="Google Shape;16354;p11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55" name="Google Shape;16355;p11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56" name="Google Shape;16356;p11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57" name="Google Shape;16357;p11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58" name="Google Shape;16358;p11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59" name="Google Shape;16359;p11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60" name="Google Shape;16360;p11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61" name="Google Shape;16361;p11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62" name="Google Shape;16362;p11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63" name="Google Shape;16363;p11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64" name="Google Shape;16364;p11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65" name="Google Shape;16365;p11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66" name="Google Shape;16366;p11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67" name="Google Shape;16367;p11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68" name="Google Shape;16368;p11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69" name="Google Shape;16369;p11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70" name="Google Shape;16370;p11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71" name="Google Shape;16371;p11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72" name="Google Shape;16372;p11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73" name="Google Shape;16373;p11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74" name="Google Shape;16374;p11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75" name="Google Shape;16375;p11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76" name="Google Shape;16376;p11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77" name="Google Shape;16377;p11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78" name="Google Shape;16378;p11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79" name="Google Shape;16379;p11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0" name="Google Shape;16380;p11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1" name="Google Shape;16381;p11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2" name="Google Shape;16382;p11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3" name="Google Shape;16383;p11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4" name="Google Shape;16384;p11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5" name="Google Shape;16385;p11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6" name="Google Shape;16386;p11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7" name="Google Shape;16387;p11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8" name="Google Shape;16388;p11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9" name="Google Shape;16389;p11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0" name="Google Shape;16390;p11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1" name="Google Shape;16391;p11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2" name="Google Shape;16392;p11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3" name="Google Shape;16393;p11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4" name="Google Shape;16394;p11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5" name="Google Shape;16395;p11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6" name="Google Shape;16396;p11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7" name="Google Shape;16397;p11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8" name="Google Shape;16398;p11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9" name="Google Shape;16399;p11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0" name="Google Shape;16400;p11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1" name="Google Shape;16401;p11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2" name="Google Shape;16402;p11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3" name="Google Shape;16403;p11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4" name="Google Shape;16404;p11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5" name="Google Shape;16405;p11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6" name="Google Shape;16406;p11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7" name="Google Shape;16407;p11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8" name="Google Shape;16408;p11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9" name="Google Shape;16409;p11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0" name="Google Shape;16410;p11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1" name="Google Shape;16411;p11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2" name="Google Shape;16412;p11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3" name="Google Shape;16413;p11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4" name="Google Shape;16414;p11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5" name="Google Shape;16415;p11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6" name="Google Shape;16416;p11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7" name="Google Shape;16417;p11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8" name="Google Shape;16418;p11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9" name="Google Shape;16419;p11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0" name="Google Shape;16420;p11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1" name="Google Shape;16421;p11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2" name="Google Shape;16422;p11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3" name="Google Shape;16423;p11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4" name="Google Shape;16424;p11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5" name="Google Shape;16425;p11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6" name="Google Shape;16426;p11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7" name="Google Shape;16427;p11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8" name="Google Shape;16428;p11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9" name="Google Shape;16429;p11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0" name="Google Shape;16430;p11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1" name="Google Shape;16431;p11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2" name="Google Shape;16432;p11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3" name="Google Shape;16433;p11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4" name="Google Shape;16434;p11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5" name="Google Shape;16435;p11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6" name="Google Shape;16436;p11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7" name="Google Shape;16437;p11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8" name="Google Shape;16438;p11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9" name="Google Shape;16439;p11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40" name="Google Shape;16440;p11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41" name="Google Shape;16441;p11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42" name="Google Shape;16442;p11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43" name="Google Shape;16443;p11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44" name="Google Shape;16444;p11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45" name="Google Shape;16445;p11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46" name="Google Shape;16446;p11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47" name="Google Shape;16447;p11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48" name="Google Shape;16448;p11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49" name="Google Shape;16449;p11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0" name="Google Shape;16450;p11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1" name="Google Shape;16451;p11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2" name="Google Shape;16452;p11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3" name="Google Shape;16453;p11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4" name="Google Shape;16454;p11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5" name="Google Shape;16455;p11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6" name="Google Shape;16456;p11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7" name="Google Shape;16457;p11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8" name="Google Shape;16458;p11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9" name="Google Shape;16459;p11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0" name="Google Shape;16460;p11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1" name="Google Shape;16461;p11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2" name="Google Shape;16462;p11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3" name="Google Shape;16463;p11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4" name="Google Shape;16464;p11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5" name="Google Shape;16465;p11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6" name="Google Shape;16466;p11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7" name="Google Shape;16467;p11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8" name="Google Shape;16468;p11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9" name="Google Shape;16469;p11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70" name="Google Shape;16470;p11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71" name="Google Shape;16471;p11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72" name="Google Shape;16472;p11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73" name="Google Shape;16473;p11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74" name="Google Shape;16474;p11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75" name="Google Shape;16475;p11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76" name="Google Shape;16476;p11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77" name="Google Shape;16477;p11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78" name="Google Shape;16478;p11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79" name="Google Shape;16479;p11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80" name="Google Shape;16480;p11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81" name="Google Shape;16481;p11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82" name="Google Shape;16482;p11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83" name="Google Shape;16483;p11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84" name="Google Shape;16484;p11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85" name="Google Shape;16485;p11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86" name="Google Shape;16486;p11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87" name="Google Shape;16487;p11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88" name="Google Shape;16488;p11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89" name="Google Shape;16489;p11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90" name="Google Shape;16490;p11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91" name="Google Shape;16491;p11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92" name="Google Shape;16492;p11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93" name="Google Shape;16493;p11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94" name="Google Shape;16494;p11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95" name="Google Shape;16495;p11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96" name="Google Shape;16496;p11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97" name="Google Shape;16497;p11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98" name="Google Shape;16498;p11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99" name="Google Shape;16499;p11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00" name="Google Shape;16500;p11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01" name="Google Shape;16501;p11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02" name="Google Shape;16502;p11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03" name="Google Shape;16503;p11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04" name="Google Shape;16504;p11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05" name="Google Shape;16505;p11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06" name="Google Shape;16506;p11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07" name="Google Shape;16507;p11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08" name="Google Shape;16508;p11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09" name="Google Shape;16509;p11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0" name="Google Shape;16510;p11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1" name="Google Shape;16511;p11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2" name="Google Shape;16512;p11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3" name="Google Shape;16513;p11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4" name="Google Shape;16514;p11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5" name="Google Shape;16515;p11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6" name="Google Shape;16516;p11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7" name="Google Shape;16517;p11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8" name="Google Shape;16518;p11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9" name="Google Shape;16519;p11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20" name="Google Shape;16520;p11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21" name="Google Shape;16521;p11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22" name="Google Shape;16522;p11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23" name="Google Shape;16523;p11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24" name="Google Shape;16524;p11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25" name="Google Shape;16525;p11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26" name="Google Shape;16526;p11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27" name="Google Shape;16527;p11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28" name="Google Shape;16528;p11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29" name="Google Shape;16529;p11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0" name="Google Shape;16530;p11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1" name="Google Shape;16531;p11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2" name="Google Shape;16532;p11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3" name="Google Shape;16533;p11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4" name="Google Shape;16534;p11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5" name="Google Shape;16535;p11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6" name="Google Shape;16536;p11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7" name="Google Shape;16537;p11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8" name="Google Shape;16538;p11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9" name="Google Shape;16539;p11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0" name="Google Shape;16540;p11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1" name="Google Shape;16541;p11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2" name="Google Shape;16542;p11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3" name="Google Shape;16543;p11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4" name="Google Shape;16544;p11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5" name="Google Shape;16545;p11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6" name="Google Shape;16546;p11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7" name="Google Shape;16547;p11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8" name="Google Shape;16548;p11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9" name="Google Shape;16549;p11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50" name="Google Shape;16550;p11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51" name="Google Shape;16551;p11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52" name="Google Shape;16552;p11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53" name="Google Shape;16553;p11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54" name="Google Shape;16554;p11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55" name="Google Shape;16555;p11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56" name="Google Shape;16556;p11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57" name="Google Shape;16557;p11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58" name="Google Shape;16558;p11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59" name="Google Shape;16559;p11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60" name="Google Shape;16560;p11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61" name="Google Shape;16561;p11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62" name="Google Shape;16562;p11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63" name="Google Shape;16563;p11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64" name="Google Shape;16564;p11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65" name="Google Shape;16565;p11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66" name="Google Shape;16566;p11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67" name="Google Shape;16567;p11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68" name="Google Shape;16568;p11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69" name="Google Shape;16569;p11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70" name="Google Shape;16570;p11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71" name="Google Shape;16571;p11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72" name="Google Shape;16572;p11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73" name="Google Shape;16573;p11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74" name="Google Shape;16574;p11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75" name="Google Shape;16575;p11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76" name="Google Shape;16576;p11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77" name="Google Shape;16577;p11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78" name="Google Shape;16578;p11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79" name="Google Shape;16579;p11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80" name="Google Shape;16580;p11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81" name="Google Shape;16581;p11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82" name="Google Shape;16582;p11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83" name="Google Shape;16583;p11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84" name="Google Shape;16584;p11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85" name="Google Shape;16585;p11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86" name="Google Shape;16586;p11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87" name="Google Shape;16587;p11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88" name="Google Shape;16588;p11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89" name="Google Shape;16589;p11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90" name="Google Shape;16590;p11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91" name="Google Shape;16591;p11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92" name="Google Shape;16592;p11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93" name="Google Shape;16593;p11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94" name="Google Shape;16594;p11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95" name="Google Shape;16595;p11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96" name="Google Shape;16596;p11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97" name="Google Shape;16597;p11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98" name="Google Shape;16598;p11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99" name="Google Shape;16599;p11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00" name="Google Shape;16600;p11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01" name="Google Shape;16601;p11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02" name="Google Shape;16602;p11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03" name="Google Shape;16603;p11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04" name="Google Shape;16604;p11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05" name="Google Shape;16605;p11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06" name="Google Shape;16606;p11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07" name="Google Shape;16607;p11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08" name="Google Shape;16608;p11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09" name="Google Shape;16609;p11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10" name="Google Shape;16610;p11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11" name="Google Shape;16611;p11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12" name="Google Shape;16612;p11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13" name="Google Shape;16613;p11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14" name="Google Shape;16614;p11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15" name="Google Shape;16615;p11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16" name="Google Shape;16616;p11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17" name="Google Shape;16617;p11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18" name="Google Shape;16618;p11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19" name="Google Shape;16619;p11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20" name="Google Shape;16620;p11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21" name="Google Shape;16621;p11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22" name="Google Shape;16622;p11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23" name="Google Shape;16623;p11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24" name="Google Shape;16624;p11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25" name="Google Shape;16625;p11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26" name="Google Shape;16626;p11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27" name="Google Shape;16627;p11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28" name="Google Shape;16628;p11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29" name="Google Shape;16629;p11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30" name="Google Shape;16630;p11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31" name="Google Shape;16631;p11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32" name="Google Shape;16632;p11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33" name="Google Shape;16633;p11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34" name="Google Shape;16634;p11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35" name="Google Shape;16635;p11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36" name="Google Shape;16636;p11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37" name="Google Shape;16637;p11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38" name="Google Shape;16638;p11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39" name="Google Shape;16639;p11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40" name="Google Shape;16640;p11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41" name="Google Shape;16641;p11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42" name="Google Shape;16642;p11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43" name="Google Shape;16643;p11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44" name="Google Shape;16644;p11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45" name="Google Shape;16645;p11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46" name="Google Shape;16646;p11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47" name="Google Shape;16647;p11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48" name="Google Shape;16648;p11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49" name="Google Shape;16649;p11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50" name="Google Shape;16650;p11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51" name="Google Shape;16651;p11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52" name="Google Shape;16652;p11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53" name="Google Shape;16653;p11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54" name="Google Shape;16654;p11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55" name="Google Shape;16655;p11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56" name="Google Shape;16656;p11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57" name="Google Shape;16657;p11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58" name="Google Shape;16658;p11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59" name="Google Shape;16659;p11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60" name="Google Shape;16660;p11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61" name="Google Shape;16661;p11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62" name="Google Shape;16662;p11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63" name="Google Shape;16663;p11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64" name="Google Shape;16664;p11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65" name="Google Shape;16665;p11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66" name="Google Shape;16666;p11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67" name="Google Shape;16667;p11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68" name="Google Shape;16668;p11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69" name="Google Shape;16669;p11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70" name="Google Shape;16670;p11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71" name="Google Shape;16671;p11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72" name="Google Shape;16672;p11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73" name="Google Shape;16673;p11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74" name="Google Shape;16674;p11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75" name="Google Shape;16675;p11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76" name="Google Shape;16676;p11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77" name="Google Shape;16677;p11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78" name="Google Shape;16678;p11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79" name="Google Shape;16679;p11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80" name="Google Shape;16680;p11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81" name="Google Shape;16681;p11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82" name="Google Shape;16682;p11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83" name="Google Shape;16683;p11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84" name="Google Shape;16684;p11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85" name="Google Shape;16685;p11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86" name="Google Shape;16686;p11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87" name="Google Shape;16687;p11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88" name="Google Shape;16688;p11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89" name="Google Shape;16689;p11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90" name="Google Shape;16690;p11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91" name="Google Shape;16691;p11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92" name="Google Shape;16692;p11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93" name="Google Shape;16693;p11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94" name="Google Shape;16694;p11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95" name="Google Shape;16695;p11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96" name="Google Shape;16696;p11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97" name="Google Shape;16697;p11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98" name="Google Shape;16698;p11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99" name="Google Shape;16699;p11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0" name="Google Shape;16700;p11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1" name="Google Shape;16701;p11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2" name="Google Shape;16702;p11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3" name="Google Shape;16703;p11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4" name="Google Shape;16704;p11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5" name="Google Shape;16705;p11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6" name="Google Shape;16706;p11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7" name="Google Shape;16707;p11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8" name="Google Shape;16708;p11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9" name="Google Shape;16709;p11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0" name="Google Shape;16710;p11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1" name="Google Shape;16711;p11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2" name="Google Shape;16712;p11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3" name="Google Shape;16713;p11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4" name="Google Shape;16714;p11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5" name="Google Shape;16715;p11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6" name="Google Shape;16716;p11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7" name="Google Shape;16717;p11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8" name="Google Shape;16718;p11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9" name="Google Shape;16719;p11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20" name="Google Shape;16720;p11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21" name="Google Shape;16721;p11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22" name="Google Shape;16722;p11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23" name="Google Shape;16723;p11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24" name="Google Shape;16724;p11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25" name="Google Shape;16725;p11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26" name="Google Shape;16726;p11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27" name="Google Shape;16727;p11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28" name="Google Shape;16728;p11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29" name="Google Shape;16729;p11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30" name="Google Shape;16730;p11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31" name="Google Shape;16731;p11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32" name="Google Shape;16732;p11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33" name="Google Shape;16733;p11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34" name="Google Shape;16734;p11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35" name="Google Shape;16735;p11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36" name="Google Shape;16736;p11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37" name="Google Shape;16737;p11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38" name="Google Shape;16738;p11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39" name="Google Shape;16739;p11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0" name="Google Shape;16740;p11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1" name="Google Shape;16741;p11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2" name="Google Shape;16742;p11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3" name="Google Shape;16743;p11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4" name="Google Shape;16744;p11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5" name="Google Shape;16745;p11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6" name="Google Shape;16746;p11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7" name="Google Shape;16747;p11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8" name="Google Shape;16748;p11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9" name="Google Shape;16749;p11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0" name="Google Shape;16750;p11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1" name="Google Shape;16751;p11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2" name="Google Shape;16752;p11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3" name="Google Shape;16753;p11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4" name="Google Shape;16754;p11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5" name="Google Shape;16755;p11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6" name="Google Shape;16756;p11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7" name="Google Shape;16757;p11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8" name="Google Shape;16758;p11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9" name="Google Shape;16759;p11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60" name="Google Shape;16760;p11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61" name="Google Shape;16761;p11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62" name="Google Shape;16762;p11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63" name="Google Shape;16763;p11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64" name="Google Shape;16764;p11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65" name="Google Shape;16765;p11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66" name="Google Shape;16766;p11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67" name="Google Shape;16767;p11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68" name="Google Shape;16768;p11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69" name="Google Shape;16769;p11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70" name="Google Shape;16770;p11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71" name="Google Shape;16771;p11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72" name="Google Shape;16772;p11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73" name="Google Shape;16773;p11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74" name="Google Shape;16774;p11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75" name="Google Shape;16775;p11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76" name="Google Shape;16776;p11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77" name="Google Shape;16777;p11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78" name="Google Shape;16778;p11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79" name="Google Shape;16779;p11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0" name="Google Shape;16780;p11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1" name="Google Shape;16781;p11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2" name="Google Shape;16782;p11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3" name="Google Shape;16783;p11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4" name="Google Shape;16784;p11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5" name="Google Shape;16785;p11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6" name="Google Shape;16786;p11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7" name="Google Shape;16787;p11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8" name="Google Shape;16788;p11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9" name="Google Shape;16789;p11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0" name="Google Shape;16790;p11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1" name="Google Shape;16791;p11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2" name="Google Shape;16792;p11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3" name="Google Shape;16793;p11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4" name="Google Shape;16794;p11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5" name="Google Shape;16795;p11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6" name="Google Shape;16796;p11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7" name="Google Shape;16797;p11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8" name="Google Shape;16798;p11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9" name="Google Shape;16799;p11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0" name="Google Shape;16800;p11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1" name="Google Shape;16801;p11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2" name="Google Shape;16802;p11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3" name="Google Shape;16803;p11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4" name="Google Shape;16804;p11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5" name="Google Shape;16805;p11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6" name="Google Shape;16806;p11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7" name="Google Shape;16807;p11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8" name="Google Shape;16808;p11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9" name="Google Shape;16809;p11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0" name="Google Shape;16810;p11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1" name="Google Shape;16811;p11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2" name="Google Shape;16812;p11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3" name="Google Shape;16813;p11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4" name="Google Shape;16814;p11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5" name="Google Shape;16815;p11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6" name="Google Shape;16816;p11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7" name="Google Shape;16817;p11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8" name="Google Shape;16818;p11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9" name="Google Shape;16819;p11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0" name="Google Shape;16820;p11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1" name="Google Shape;16821;p11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2" name="Google Shape;16822;p11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3" name="Google Shape;16823;p11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4" name="Google Shape;16824;p11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5" name="Google Shape;16825;p11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6" name="Google Shape;16826;p11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7" name="Google Shape;16827;p11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8" name="Google Shape;16828;p11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9" name="Google Shape;16829;p11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0" name="Google Shape;16830;p11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1" name="Google Shape;16831;p11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2" name="Google Shape;16832;p11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3" name="Google Shape;16833;p11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4" name="Google Shape;16834;p11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5" name="Google Shape;16835;p11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6" name="Google Shape;16836;p11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7" name="Google Shape;16837;p11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8" name="Google Shape;16838;p11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9" name="Google Shape;16839;p11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40" name="Google Shape;16840;p11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41" name="Google Shape;16841;p11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42" name="Google Shape;16842;p11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43" name="Google Shape;16843;p11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44" name="Google Shape;16844;p11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45" name="Google Shape;16845;p11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46" name="Google Shape;16846;p11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47" name="Google Shape;16847;p11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48" name="Google Shape;16848;p11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49" name="Google Shape;16849;p11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50" name="Google Shape;16850;p11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51" name="Google Shape;16851;p11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52" name="Google Shape;16852;p11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53" name="Google Shape;16853;p11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54" name="Google Shape;16854;p11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55" name="Google Shape;16855;p11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56" name="Google Shape;16856;p11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57" name="Google Shape;16857;p11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58" name="Google Shape;16858;p11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59" name="Google Shape;16859;p11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60" name="Google Shape;16860;p11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61" name="Google Shape;16861;p11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62" name="Google Shape;16862;p11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63" name="Google Shape;16863;p11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64" name="Google Shape;16864;p11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65" name="Google Shape;16865;p11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66" name="Google Shape;16866;p11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67" name="Google Shape;16867;p11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68" name="Google Shape;16868;p11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69" name="Google Shape;16869;p11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70" name="Google Shape;16870;p11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71" name="Google Shape;16871;p11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72" name="Google Shape;16872;p11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73" name="Google Shape;16873;p11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74" name="Google Shape;16874;p11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75" name="Google Shape;16875;p11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76" name="Google Shape;16876;p11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77" name="Google Shape;16877;p11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78" name="Google Shape;16878;p11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79" name="Google Shape;16879;p11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80" name="Google Shape;16880;p11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81" name="Google Shape;16881;p11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82" name="Google Shape;16882;p11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83" name="Google Shape;16883;p11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84" name="Google Shape;16884;p11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85" name="Google Shape;16885;p11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86" name="Google Shape;16886;p11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87" name="Google Shape;16887;p11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88" name="Google Shape;16888;p11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89" name="Google Shape;16889;p11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90" name="Google Shape;16890;p11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91" name="Google Shape;16891;p11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92" name="Google Shape;16892;p11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93" name="Google Shape;16893;p11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94" name="Google Shape;16894;p11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95" name="Google Shape;16895;p11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96" name="Google Shape;16896;p11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97" name="Google Shape;16897;p11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98" name="Google Shape;16898;p11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99" name="Google Shape;16899;p11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00" name="Google Shape;16900;p11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01" name="Google Shape;16901;p11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02" name="Google Shape;16902;p11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03" name="Google Shape;16903;p11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04" name="Google Shape;16904;p11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05" name="Google Shape;16905;p11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06" name="Google Shape;16906;p11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07" name="Google Shape;16907;p11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08" name="Google Shape;16908;p11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09" name="Google Shape;16909;p11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10" name="Google Shape;16910;p11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11" name="Google Shape;16911;p11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12" name="Google Shape;16912;p11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13" name="Google Shape;16913;p11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14" name="Google Shape;16914;p11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15" name="Google Shape;16915;p11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16" name="Google Shape;16916;p11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17" name="Google Shape;16917;p11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18" name="Google Shape;16918;p11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19" name="Google Shape;16919;p11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20" name="Google Shape;16920;p11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21" name="Google Shape;16921;p11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22" name="Google Shape;16922;p11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23" name="Google Shape;16923;p11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24" name="Google Shape;16924;p11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25" name="Google Shape;16925;p11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26" name="Google Shape;16926;p11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27" name="Google Shape;16927;p11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28" name="Google Shape;16928;p11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29" name="Google Shape;16929;p11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30" name="Google Shape;16930;p11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31" name="Google Shape;16931;p11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32" name="Google Shape;16932;p11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33" name="Google Shape;16933;p11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34" name="Google Shape;16934;p11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35" name="Google Shape;16935;p11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36" name="Google Shape;16936;p11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37" name="Google Shape;16937;p11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38" name="Google Shape;16938;p11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39" name="Google Shape;16939;p11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40" name="Google Shape;16940;p11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41" name="Google Shape;16941;p11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42" name="Google Shape;16942;p11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43" name="Google Shape;16943;p11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44" name="Google Shape;16944;p11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45" name="Google Shape;16945;p11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46" name="Google Shape;16946;p11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47" name="Google Shape;16947;p11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48" name="Google Shape;16948;p11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49" name="Google Shape;16949;p11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50" name="Google Shape;16950;p11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51" name="Google Shape;16951;p11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52" name="Google Shape;16952;p11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53" name="Google Shape;16953;p11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54" name="Google Shape;16954;p11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55" name="Google Shape;16955;p11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56" name="Google Shape;16956;p11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57" name="Google Shape;16957;p11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58" name="Google Shape;16958;p11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59" name="Google Shape;16959;p11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60" name="Google Shape;16960;p11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61" name="Google Shape;16961;p11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62" name="Google Shape;16962;p11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63" name="Google Shape;16963;p11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64" name="Google Shape;16964;p11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65" name="Google Shape;16965;p11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66" name="Google Shape;16966;p11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67" name="Google Shape;16967;p11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68" name="Google Shape;16968;p11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69" name="Google Shape;16969;p11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70" name="Google Shape;16970;p11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71" name="Google Shape;16971;p11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72" name="Google Shape;16972;p11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73" name="Google Shape;16973;p11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74" name="Google Shape;16974;p11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75" name="Google Shape;16975;p11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76" name="Google Shape;16976;p11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77" name="Google Shape;16977;p11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78" name="Google Shape;16978;p11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79" name="Google Shape;16979;p11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80" name="Google Shape;16980;p11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81" name="Google Shape;16981;p11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82" name="Google Shape;16982;p11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83" name="Google Shape;16983;p11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84" name="Google Shape;16984;p11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85" name="Google Shape;16985;p11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86" name="Google Shape;16986;p11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87" name="Google Shape;16987;p11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88" name="Google Shape;16988;p11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89" name="Google Shape;16989;p11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90" name="Google Shape;16990;p11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91" name="Google Shape;16991;p11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92" name="Google Shape;16992;p11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93" name="Google Shape;16993;p11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94" name="Google Shape;16994;p11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95" name="Google Shape;16995;p11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96" name="Google Shape;16996;p11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97" name="Google Shape;16997;p11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98" name="Google Shape;16998;p11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99" name="Google Shape;16999;p11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00" name="Google Shape;17000;p11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01" name="Google Shape;17001;p11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02" name="Google Shape;17002;p11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03" name="Google Shape;17003;p11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04" name="Google Shape;17004;p11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05" name="Google Shape;17005;p11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06" name="Google Shape;17006;p11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07" name="Google Shape;17007;p11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08" name="Google Shape;17008;p11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09" name="Google Shape;17009;p11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10" name="Google Shape;17010;p11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11" name="Google Shape;17011;p11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12" name="Google Shape;17012;p11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13" name="Google Shape;17013;p11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14" name="Google Shape;17014;p11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15" name="Google Shape;17015;p11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16" name="Google Shape;17016;p11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17" name="Google Shape;17017;p11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18" name="Google Shape;17018;p11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19" name="Google Shape;17019;p11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20" name="Google Shape;17020;p11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21" name="Google Shape;17021;p11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22" name="Google Shape;17022;p11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23" name="Google Shape;17023;p11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24" name="Google Shape;17024;p11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25" name="Google Shape;17025;p11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26" name="Google Shape;17026;p11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27" name="Google Shape;17027;p11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28" name="Google Shape;17028;p11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29" name="Google Shape;17029;p11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30" name="Google Shape;17030;p11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31" name="Google Shape;17031;p11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32" name="Google Shape;17032;p11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33" name="Google Shape;17033;p11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34" name="Google Shape;17034;p11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35" name="Google Shape;17035;p11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36" name="Google Shape;17036;p11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37" name="Google Shape;17037;p11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38" name="Google Shape;17038;p11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39" name="Google Shape;17039;p11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40" name="Google Shape;17040;p11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41" name="Google Shape;17041;p11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42" name="Google Shape;17042;p11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43" name="Google Shape;17043;p11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44" name="Google Shape;17044;p11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45" name="Google Shape;17045;p11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46" name="Google Shape;17046;p11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47" name="Google Shape;17047;p11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48" name="Google Shape;17048;p11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49" name="Google Shape;17049;p11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50" name="Google Shape;17050;p11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51" name="Google Shape;17051;p11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52" name="Google Shape;17052;p11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53" name="Google Shape;17053;p11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54" name="Google Shape;17054;p11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55" name="Google Shape;17055;p11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56" name="Google Shape;17056;p11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57" name="Google Shape;17057;p11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58" name="Google Shape;17058;p11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59" name="Google Shape;17059;p11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60" name="Google Shape;17060;p11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61" name="Google Shape;17061;p11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62" name="Google Shape;17062;p11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63" name="Google Shape;17063;p11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64" name="Google Shape;17064;p11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65" name="Google Shape;17065;p11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66" name="Google Shape;17066;p11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67" name="Google Shape;17067;p11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68" name="Google Shape;17068;p11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69" name="Google Shape;17069;p11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70" name="Google Shape;17070;p11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71" name="Google Shape;17071;p11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72" name="Google Shape;17072;p11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73" name="Google Shape;17073;p11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74" name="Google Shape;17074;p11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75" name="Google Shape;17075;p11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76" name="Google Shape;17076;p11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77" name="Google Shape;17077;p11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78" name="Google Shape;17078;p11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79" name="Google Shape;17079;p11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80" name="Google Shape;17080;p11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81" name="Google Shape;17081;p11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82" name="Google Shape;17082;p11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83" name="Google Shape;17083;p11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84" name="Google Shape;17084;p11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85" name="Google Shape;17085;p11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86" name="Google Shape;17086;p11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87" name="Google Shape;17087;p11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88" name="Google Shape;17088;p11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89" name="Google Shape;17089;p11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90" name="Google Shape;17090;p11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91" name="Google Shape;17091;p11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92" name="Google Shape;17092;p11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93" name="Google Shape;17093;p11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94" name="Google Shape;17094;p11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95" name="Google Shape;17095;p11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96" name="Google Shape;17096;p11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97" name="Google Shape;17097;p11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98" name="Google Shape;17098;p11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99" name="Google Shape;17099;p11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00" name="Google Shape;17100;p11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01" name="Google Shape;17101;p11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02" name="Google Shape;17102;p11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03" name="Google Shape;17103;p11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04" name="Google Shape;17104;p11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05" name="Google Shape;17105;p11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06" name="Google Shape;17106;p11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07" name="Google Shape;17107;p11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08" name="Google Shape;17108;p11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09" name="Google Shape;17109;p11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10" name="Google Shape;17110;p11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11" name="Google Shape;17111;p11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12" name="Google Shape;17112;p11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13" name="Google Shape;17113;p11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14" name="Google Shape;17114;p11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15" name="Google Shape;17115;p11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16" name="Google Shape;17116;p11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17" name="Google Shape;17117;p11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18" name="Google Shape;17118;p11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19" name="Google Shape;17119;p11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20" name="Google Shape;17120;p11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21" name="Google Shape;17121;p11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22" name="Google Shape;17122;p11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23" name="Google Shape;17123;p11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24" name="Google Shape;17124;p11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25" name="Google Shape;17125;p11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26" name="Google Shape;17126;p11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27" name="Google Shape;17127;p11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28" name="Google Shape;17128;p11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29" name="Google Shape;17129;p11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0" name="Google Shape;17130;p11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1" name="Google Shape;17131;p11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2" name="Google Shape;17132;p11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3" name="Google Shape;17133;p11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4" name="Google Shape;17134;p11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5" name="Google Shape;17135;p11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6" name="Google Shape;17136;p11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7" name="Google Shape;17137;p11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8" name="Google Shape;17138;p11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9" name="Google Shape;17139;p11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40" name="Google Shape;17140;p11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41" name="Google Shape;17141;p11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42" name="Google Shape;17142;p11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43" name="Google Shape;17143;p11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44" name="Google Shape;17144;p11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45" name="Google Shape;17145;p11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46" name="Google Shape;17146;p11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47" name="Google Shape;17147;p11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48" name="Google Shape;17148;p11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49" name="Google Shape;17149;p11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50" name="Google Shape;17150;p11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51" name="Google Shape;17151;p11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52" name="Google Shape;17152;p11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53" name="Google Shape;17153;p11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54" name="Google Shape;17154;p11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55" name="Google Shape;17155;p11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56" name="Google Shape;17156;p11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57" name="Google Shape;17157;p11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58" name="Google Shape;17158;p11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59" name="Google Shape;17159;p11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0" name="Google Shape;17160;p11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1" name="Google Shape;17161;p11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2" name="Google Shape;17162;p11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3" name="Google Shape;17163;p11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4" name="Google Shape;17164;p11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5" name="Google Shape;17165;p11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6" name="Google Shape;17166;p11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7" name="Google Shape;17167;p11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8" name="Google Shape;17168;p11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9" name="Google Shape;17169;p11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0" name="Google Shape;17170;p11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1" name="Google Shape;17171;p11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2" name="Google Shape;17172;p11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3" name="Google Shape;17173;p11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4" name="Google Shape;17174;p11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5" name="Google Shape;17175;p11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6" name="Google Shape;17176;p11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7" name="Google Shape;17177;p11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8" name="Google Shape;17178;p11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9" name="Google Shape;17179;p11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0" name="Google Shape;17180;p11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1" name="Google Shape;17181;p11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2" name="Google Shape;17182;p11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3" name="Google Shape;17183;p11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4" name="Google Shape;17184;p11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5" name="Google Shape;17185;p11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6" name="Google Shape;17186;p11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7" name="Google Shape;17187;p11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8" name="Google Shape;17188;p11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9" name="Google Shape;17189;p11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0" name="Google Shape;17190;p11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1" name="Google Shape;17191;p11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2" name="Google Shape;17192;p11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3" name="Google Shape;17193;p11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4" name="Google Shape;17194;p11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5" name="Google Shape;17195;p11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6" name="Google Shape;17196;p11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7" name="Google Shape;17197;p11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8" name="Google Shape;17198;p11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9" name="Google Shape;17199;p11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0" name="Google Shape;17200;p11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1" name="Google Shape;17201;p11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2" name="Google Shape;17202;p11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3" name="Google Shape;17203;p11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4" name="Google Shape;17204;p11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5" name="Google Shape;17205;p11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6" name="Google Shape;17206;p11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7" name="Google Shape;17207;p11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8" name="Google Shape;17208;p11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9" name="Google Shape;17209;p11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10" name="Google Shape;17210;p11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11" name="Google Shape;17211;p11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12" name="Google Shape;17212;p11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13" name="Google Shape;17213;p11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14" name="Google Shape;17214;p11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15" name="Google Shape;17215;p11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16" name="Google Shape;17216;p11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17" name="Google Shape;17217;p11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18" name="Google Shape;17218;p11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19" name="Google Shape;17219;p11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0" name="Google Shape;17220;p11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1" name="Google Shape;17221;p11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2" name="Google Shape;17222;p11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3" name="Google Shape;17223;p11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4" name="Google Shape;17224;p11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5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5" name="Google Shape;17225;p11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5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6" name="Google Shape;17226;p11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7" name="Google Shape;17227;p11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8" name="Google Shape;17228;p11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9" name="Google Shape;17229;p11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0" name="Google Shape;17230;p11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1" name="Google Shape;17231;p11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5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2" name="Google Shape;17232;p11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5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3" name="Google Shape;17233;p11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5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4" name="Google Shape;17234;p11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5" name="Google Shape;17235;p11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6" name="Google Shape;17236;p11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7" name="Google Shape;17237;p11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8" name="Google Shape;17238;p11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9" name="Google Shape;17239;p11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0" name="Google Shape;17240;p11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1" name="Google Shape;17241;p11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2" name="Google Shape;17242;p11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3" name="Google Shape;17243;p11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4" name="Google Shape;17244;p11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5" name="Google Shape;17245;p11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6" name="Google Shape;17246;p11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7" name="Google Shape;17247;p11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8" name="Google Shape;17248;p11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9" name="Google Shape;17249;p11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0" name="Google Shape;17250;p11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1" name="Google Shape;17251;p11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2" name="Google Shape;17252;p11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3" name="Google Shape;17253;p11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4" name="Google Shape;17254;p11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5" name="Google Shape;17255;p11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6" name="Google Shape;17256;p11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7" name="Google Shape;17257;p11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8" name="Google Shape;17258;p11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9" name="Google Shape;17259;p11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0" name="Google Shape;17260;p11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1" name="Google Shape;17261;p11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2" name="Google Shape;17262;p11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3" name="Google Shape;17263;p11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4" name="Google Shape;17264;p11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5" name="Google Shape;17265;p11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6" name="Google Shape;17266;p11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7" name="Google Shape;17267;p11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8" name="Google Shape;17268;p11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9" name="Google Shape;17269;p11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0" name="Google Shape;17270;p11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1" name="Google Shape;17271;p11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2" name="Google Shape;17272;p11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3" name="Google Shape;17273;p11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4" name="Google Shape;17274;p11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5" name="Google Shape;17275;p11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6" name="Google Shape;17276;p11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7" name="Google Shape;17277;p11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8" name="Google Shape;17278;p11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9" name="Google Shape;17279;p11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0" name="Google Shape;17280;p11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1" name="Google Shape;17281;p11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2" name="Google Shape;17282;p11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3" name="Google Shape;17283;p11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4" name="Google Shape;17284;p11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5" name="Google Shape;17285;p11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6" name="Google Shape;17286;p11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7" name="Google Shape;17287;p11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8" name="Google Shape;17288;p11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9" name="Google Shape;17289;p11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0" name="Google Shape;17290;p11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1" name="Google Shape;17291;p11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2" name="Google Shape;17292;p11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3" name="Google Shape;17293;p11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4" name="Google Shape;17294;p11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5" name="Google Shape;17295;p11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6" name="Google Shape;17296;p11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7" name="Google Shape;17297;p11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8" name="Google Shape;17298;p11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9" name="Google Shape;17299;p11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0" name="Google Shape;17300;p11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1" name="Google Shape;17301;p11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2" name="Google Shape;17302;p11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3" name="Google Shape;17303;p11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4" name="Google Shape;17304;p11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5" name="Google Shape;17305;p11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6" name="Google Shape;17306;p11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7" name="Google Shape;17307;p11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8" name="Google Shape;17308;p11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9" name="Google Shape;17309;p11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0" name="Google Shape;17310;p11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1" name="Google Shape;17311;p11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2" name="Google Shape;17312;p11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3" name="Google Shape;17313;p11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4" name="Google Shape;17314;p11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5" name="Google Shape;17315;p11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6" name="Google Shape;17316;p11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7" name="Google Shape;17317;p11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8" name="Google Shape;17318;p11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9" name="Google Shape;17319;p11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0" name="Google Shape;17320;p11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1" name="Google Shape;17321;p11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2" name="Google Shape;17322;p11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3" name="Google Shape;17323;p11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4" name="Google Shape;17324;p11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5" name="Google Shape;17325;p11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6" name="Google Shape;17326;p11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7" name="Google Shape;17327;p11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8" name="Google Shape;17328;p11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9" name="Google Shape;17329;p11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0" name="Google Shape;17330;p11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1" name="Google Shape;17331;p11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2" name="Google Shape;17332;p11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3" name="Google Shape;17333;p11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4" name="Google Shape;17334;p11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5" name="Google Shape;17335;p11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6" name="Google Shape;17336;p11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7" name="Google Shape;17337;p11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8" name="Google Shape;17338;p11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9" name="Google Shape;17339;p11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0" name="Google Shape;17340;p11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1" name="Google Shape;17341;p11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2" name="Google Shape;17342;p11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3" name="Google Shape;17343;p11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4" name="Google Shape;17344;p11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5" name="Google Shape;17345;p11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6" name="Google Shape;17346;p11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7" name="Google Shape;17347;p11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8" name="Google Shape;17348;p11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9" name="Google Shape;17349;p11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0" name="Google Shape;17350;p11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1" name="Google Shape;17351;p11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2" name="Google Shape;17352;p11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3" name="Google Shape;17353;p11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4" name="Google Shape;17354;p11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5" name="Google Shape;17355;p11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6" name="Google Shape;17356;p11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7" name="Google Shape;17357;p11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8" name="Google Shape;17358;p11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9" name="Google Shape;17359;p11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0" name="Google Shape;17360;p11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1" name="Google Shape;17361;p11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2" name="Google Shape;17362;p11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3" name="Google Shape;17363;p11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4" name="Google Shape;17364;p11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5" name="Google Shape;17365;p11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6" name="Google Shape;17366;p11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7" name="Google Shape;17367;p11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8" name="Google Shape;17368;p11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9" name="Google Shape;17369;p11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0" name="Google Shape;17370;p11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1" name="Google Shape;17371;p11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2" name="Google Shape;17372;p11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3" name="Google Shape;17373;p11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4" name="Google Shape;17374;p11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5" name="Google Shape;17375;p11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6" name="Google Shape;17376;p11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7" name="Google Shape;17377;p11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8" name="Google Shape;17378;p11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9" name="Google Shape;17379;p11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0" name="Google Shape;17380;p11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1" name="Google Shape;17381;p11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2" name="Google Shape;17382;p11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3" name="Google Shape;17383;p11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4" name="Google Shape;17384;p11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5" name="Google Shape;17385;p11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6" name="Google Shape;17386;p11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7" name="Google Shape;17387;p11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8" name="Google Shape;17388;p11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9" name="Google Shape;17389;p11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0" name="Google Shape;17390;p11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1" name="Google Shape;17391;p11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2" name="Google Shape;17392;p11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3" name="Google Shape;17393;p11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4" name="Google Shape;17394;p11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5" name="Google Shape;17395;p11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6" name="Google Shape;17396;p11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7" name="Google Shape;17397;p11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8" name="Google Shape;17398;p11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9" name="Google Shape;17399;p11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0" name="Google Shape;17400;p11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1" name="Google Shape;17401;p11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2" name="Google Shape;17402;p11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3" name="Google Shape;17403;p11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4" name="Google Shape;17404;p11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5" name="Google Shape;17405;p11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6" name="Google Shape;17406;p11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7" name="Google Shape;17407;p11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8" name="Google Shape;17408;p11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9" name="Google Shape;17409;p11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0" name="Google Shape;17410;p11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1" name="Google Shape;17411;p11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2" name="Google Shape;17412;p11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3" name="Google Shape;17413;p11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4" name="Google Shape;17414;p11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5" name="Google Shape;17415;p11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6" name="Google Shape;17416;p11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7" name="Google Shape;17417;p11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8" name="Google Shape;17418;p11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9" name="Google Shape;17419;p11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0" name="Google Shape;17420;p11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1" name="Google Shape;17421;p11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2" name="Google Shape;17422;p11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3" name="Google Shape;17423;p11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4" name="Google Shape;17424;p11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5" name="Google Shape;17425;p11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6" name="Google Shape;17426;p11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7" name="Google Shape;17427;p11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8" name="Google Shape;17428;p11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9" name="Google Shape;17429;p11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0" name="Google Shape;17430;p11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1" name="Google Shape;17431;p11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2" name="Google Shape;17432;p11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3" name="Google Shape;17433;p11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4" name="Google Shape;17434;p11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5" name="Google Shape;17435;p11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6" name="Google Shape;17436;p11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7" name="Google Shape;17437;p11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8" name="Google Shape;17438;p11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9" name="Google Shape;17439;p11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0" name="Google Shape;17440;p11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1" name="Google Shape;17441;p11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2" name="Google Shape;17442;p11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3" name="Google Shape;17443;p11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4" name="Google Shape;17444;p11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5" name="Google Shape;17445;p11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6" name="Google Shape;17446;p11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7" name="Google Shape;17447;p11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8" name="Google Shape;17448;p11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9" name="Google Shape;17449;p11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0" name="Google Shape;17450;p11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1" name="Google Shape;17451;p11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2" name="Google Shape;17452;p11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3" name="Google Shape;17453;p11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4" name="Google Shape;17454;p11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5" name="Google Shape;17455;p11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6" name="Google Shape;17456;p11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7" name="Google Shape;17457;p11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8" name="Google Shape;17458;p11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9" name="Google Shape;17459;p11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0" name="Google Shape;17460;p11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1" name="Google Shape;17461;p11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2" name="Google Shape;17462;p11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3" name="Google Shape;17463;p11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4" name="Google Shape;17464;p11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5" name="Google Shape;17465;p11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6" name="Google Shape;17466;p11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7" name="Google Shape;17467;p11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8" name="Google Shape;17468;p11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9" name="Google Shape;17469;p11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0" name="Google Shape;17470;p11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1" name="Google Shape;17471;p11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2" name="Google Shape;17472;p11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3" name="Google Shape;17473;p11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4" name="Google Shape;17474;p11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5" name="Google Shape;17475;p11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6" name="Google Shape;17476;p11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7" name="Google Shape;17477;p11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8" name="Google Shape;17478;p11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9" name="Google Shape;17479;p11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0" name="Google Shape;17480;p11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1" name="Google Shape;17481;p11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2" name="Google Shape;17482;p11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3" name="Google Shape;17483;p11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4" name="Google Shape;17484;p11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5" name="Google Shape;17485;p11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6" name="Google Shape;17486;p11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7" name="Google Shape;17487;p11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8" name="Google Shape;17488;p11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9" name="Google Shape;17489;p11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0" name="Google Shape;17490;p11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1" name="Google Shape;17491;p11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2" name="Google Shape;17492;p11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3" name="Google Shape;17493;p11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4" name="Google Shape;17494;p11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5" name="Google Shape;17495;p11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6" name="Google Shape;17496;p11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7" name="Google Shape;17497;p11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8" name="Google Shape;17498;p11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9" name="Google Shape;17499;p11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0" name="Google Shape;17500;p11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1" name="Google Shape;17501;p11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2" name="Google Shape;17502;p11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3" name="Google Shape;17503;p11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4" name="Google Shape;17504;p11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5" name="Google Shape;17505;p11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6" name="Google Shape;17506;p11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7" name="Google Shape;17507;p11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8" name="Google Shape;17508;p11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9" name="Google Shape;17509;p11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0" name="Google Shape;17510;p11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1" name="Google Shape;17511;p11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2" name="Google Shape;17512;p11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3" name="Google Shape;17513;p11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4" name="Google Shape;17514;p11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5" name="Google Shape;17515;p11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6" name="Google Shape;17516;p11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7" name="Google Shape;17517;p11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8" name="Google Shape;17518;p11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9" name="Google Shape;17519;p11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0" name="Google Shape;17520;p11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1" name="Google Shape;17521;p11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2" name="Google Shape;17522;p11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3" name="Google Shape;17523;p11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4" name="Google Shape;17524;p11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5" name="Google Shape;17525;p11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6" name="Google Shape;17526;p11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7" name="Google Shape;17527;p11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8" name="Google Shape;17528;p11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9" name="Google Shape;17529;p11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0" name="Google Shape;17530;p11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1" name="Google Shape;17531;p11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2" name="Google Shape;17532;p11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3" name="Google Shape;17533;p11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4" name="Google Shape;17534;p11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5" name="Google Shape;17535;p11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6" name="Google Shape;17536;p11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16" fill="none" extrusionOk="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7" name="Google Shape;17537;p11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16" fill="none" extrusionOk="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8" name="Google Shape;17538;p11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9" name="Google Shape;17539;p11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0" name="Google Shape;17540;p11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1" name="Google Shape;17541;p11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2" name="Google Shape;17542;p11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3" name="Google Shape;17543;p11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16" fill="none" extrusionOk="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4" name="Google Shape;17544;p11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16" fill="none" extrusionOk="0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5" name="Google Shape;17545;p11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16" fill="none" extrusionOk="0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6" name="Google Shape;17546;p11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7" name="Google Shape;17547;p11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8" name="Google Shape;17548;p11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9" name="Google Shape;17549;p11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0" name="Google Shape;17550;p11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1" name="Google Shape;17551;p11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2" name="Google Shape;17552;p11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3" name="Google Shape;17553;p11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4" name="Google Shape;17554;p11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5" name="Google Shape;17555;p11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6" name="Google Shape;17556;p11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7" name="Google Shape;17557;p11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8" name="Google Shape;17558;p11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9" name="Google Shape;17559;p11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0" name="Google Shape;17560;p11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1" name="Google Shape;17561;p11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2" name="Google Shape;17562;p11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3" name="Google Shape;17563;p11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4" name="Google Shape;17564;p11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5" name="Google Shape;17565;p11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6" name="Google Shape;17566;p11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7" name="Google Shape;17567;p11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8" name="Google Shape;17568;p11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9" name="Google Shape;17569;p11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0" name="Google Shape;17570;p11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1" name="Google Shape;17571;p11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2" name="Google Shape;17572;p11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3" name="Google Shape;17573;p11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4" name="Google Shape;17574;p11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5" name="Google Shape;17575;p11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6" name="Google Shape;17576;p11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7" name="Google Shape;17577;p11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8" name="Google Shape;17578;p11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9" name="Google Shape;17579;p11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0" name="Google Shape;17580;p11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1" name="Google Shape;17581;p11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2" name="Google Shape;17582;p11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3" name="Google Shape;17583;p11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4" name="Google Shape;17584;p11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5" name="Google Shape;17585;p11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6" name="Google Shape;17586;p11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7" name="Google Shape;17587;p11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8" name="Google Shape;17588;p11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9" name="Google Shape;17589;p11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0" name="Google Shape;17590;p11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1" name="Google Shape;17591;p11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2" name="Google Shape;17592;p11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3" name="Google Shape;17593;p11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4" name="Google Shape;17594;p11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5" name="Google Shape;17595;p11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6" name="Google Shape;17596;p11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7" name="Google Shape;17597;p11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8" name="Google Shape;17598;p11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9" name="Google Shape;17599;p11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00" name="Google Shape;17600;p11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01" name="Google Shape;17601;p11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02" name="Google Shape;17602;p11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03" name="Google Shape;17603;p11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04" name="Google Shape;17604;p11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05" name="Google Shape;17605;p11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06" name="Google Shape;17606;p11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07" name="Google Shape;17607;p11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08" name="Google Shape;17608;p11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09" name="Google Shape;17609;p11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10" name="Google Shape;17610;p11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11" name="Google Shape;17611;p11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12" name="Google Shape;17612;p11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13" name="Google Shape;17613;p11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14" name="Google Shape;17614;p11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15" name="Google Shape;17615;p11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16" name="Google Shape;17616;p11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17" name="Google Shape;17617;p11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18" name="Google Shape;17618;p11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19" name="Google Shape;17619;p11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20" name="Google Shape;17620;p11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21" name="Google Shape;17621;p11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22" name="Google Shape;17622;p11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23" name="Google Shape;17623;p11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24" name="Google Shape;17624;p11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25" name="Google Shape;17625;p11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26" name="Google Shape;17626;p11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27" name="Google Shape;17627;p11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28" name="Google Shape;17628;p11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29" name="Google Shape;17629;p11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30" name="Google Shape;17630;p11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31" name="Google Shape;17631;p11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32" name="Google Shape;17632;p11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33" name="Google Shape;17633;p11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34" name="Google Shape;17634;p11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35" name="Google Shape;17635;p11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36" name="Google Shape;17636;p11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37" name="Google Shape;17637;p11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38" name="Google Shape;17638;p11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39" name="Google Shape;17639;p11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40" name="Google Shape;17640;p11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41" name="Google Shape;17641;p11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42" name="Google Shape;17642;p11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43" name="Google Shape;17643;p11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44" name="Google Shape;17644;p11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45" name="Google Shape;17645;p11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46" name="Google Shape;17646;p11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47" name="Google Shape;17647;p11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48" name="Google Shape;17648;p11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49" name="Google Shape;17649;p11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50" name="Google Shape;17650;p11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51" name="Google Shape;17651;p11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52" name="Google Shape;17652;p11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53" name="Google Shape;17653;p11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54" name="Google Shape;17654;p11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55" name="Google Shape;17655;p11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56" name="Google Shape;17656;p11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57" name="Google Shape;17657;p11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58" name="Google Shape;17658;p11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59" name="Google Shape;17659;p11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60" name="Google Shape;17660;p11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61" name="Google Shape;17661;p11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62" name="Google Shape;17662;p11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63" name="Google Shape;17663;p11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64" name="Google Shape;17664;p11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65" name="Google Shape;17665;p11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66" name="Google Shape;17666;p11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67" name="Google Shape;17667;p11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68" name="Google Shape;17668;p11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69" name="Google Shape;17669;p11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70" name="Google Shape;17670;p11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71" name="Google Shape;17671;p11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72" name="Google Shape;17672;p11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73" name="Google Shape;17673;p11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74" name="Google Shape;17674;p11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75" name="Google Shape;17675;p11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76" name="Google Shape;17676;p11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77" name="Google Shape;17677;p11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78" name="Google Shape;17678;p11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79" name="Google Shape;17679;p11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80" name="Google Shape;17680;p11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81" name="Google Shape;17681;p11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82" name="Google Shape;17682;p11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83" name="Google Shape;17683;p11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84" name="Google Shape;17684;p11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85" name="Google Shape;17685;p11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86" name="Google Shape;17686;p11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87" name="Google Shape;17687;p11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88" name="Google Shape;17688;p11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89" name="Google Shape;17689;p11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90" name="Google Shape;17690;p11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91" name="Google Shape;17691;p11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92" name="Google Shape;17692;p11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1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93" name="Google Shape;17693;p11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1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94" name="Google Shape;17694;p11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95" name="Google Shape;17695;p11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96" name="Google Shape;17696;p11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97" name="Google Shape;17697;p11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98" name="Google Shape;17698;p11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99" name="Google Shape;17699;p11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1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00" name="Google Shape;17700;p11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1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01" name="Google Shape;17701;p11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1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02" name="Google Shape;17702;p11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03" name="Google Shape;17703;p11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04" name="Google Shape;17704;p11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05" name="Google Shape;17705;p11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06" name="Google Shape;17706;p11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07" name="Google Shape;17707;p11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08" name="Google Shape;17708;p11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09" name="Google Shape;17709;p11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0" name="Google Shape;17710;p11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1" name="Google Shape;17711;p11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2" name="Google Shape;17712;p11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3" name="Google Shape;17713;p11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4" name="Google Shape;17714;p11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5" name="Google Shape;17715;p11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6" name="Google Shape;17716;p11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7" name="Google Shape;17717;p11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8" name="Google Shape;17718;p11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9" name="Google Shape;17719;p11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20" name="Google Shape;17720;p11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21" name="Google Shape;17721;p11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22" name="Google Shape;17722;p11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23" name="Google Shape;17723;p11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24" name="Google Shape;17724;p11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25" name="Google Shape;17725;p11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26" name="Google Shape;17726;p11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27" name="Google Shape;17727;p11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28" name="Google Shape;17728;p11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29" name="Google Shape;17729;p11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0" name="Google Shape;17730;p11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1" name="Google Shape;17731;p11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29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2" name="Google Shape;17732;p11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29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3" name="Google Shape;17733;p11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4" name="Google Shape;17734;p11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5" name="Google Shape;17735;p11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6" name="Google Shape;17736;p11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7" name="Google Shape;17737;p11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8" name="Google Shape;17738;p11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29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9" name="Google Shape;17739;p11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29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0" name="Google Shape;17740;p11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29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1" name="Google Shape;17741;p11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2" name="Google Shape;17742;p11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3" name="Google Shape;17743;p11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4" name="Google Shape;17744;p11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5" name="Google Shape;17745;p11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6" name="Google Shape;17746;p11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7" name="Google Shape;17747;p11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8" name="Google Shape;17748;p11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9" name="Google Shape;17749;p11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0" name="Google Shape;17750;p11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1" name="Google Shape;17751;p11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2" name="Google Shape;17752;p11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3" name="Google Shape;17753;p11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4" name="Google Shape;17754;p11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5" name="Google Shape;17755;p11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6" name="Google Shape;17756;p11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7" name="Google Shape;17757;p11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8" name="Google Shape;17758;p11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9" name="Google Shape;17759;p11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60" name="Google Shape;17760;p11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61" name="Google Shape;17761;p11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62" name="Google Shape;17762;p11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63" name="Google Shape;17763;p11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64" name="Google Shape;17764;p11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65" name="Google Shape;17765;p11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66" name="Google Shape;17766;p11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67" name="Google Shape;17767;p11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68" name="Google Shape;17768;p11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69" name="Google Shape;17769;p11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0" name="Google Shape;17770;p11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1" name="Google Shape;17771;p11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2" name="Google Shape;17772;p11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3" name="Google Shape;17773;p11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4" name="Google Shape;17774;p11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5" name="Google Shape;17775;p11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6" name="Google Shape;17776;p11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7" name="Google Shape;17777;p11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8" name="Google Shape;17778;p11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9" name="Google Shape;17779;p11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0" name="Google Shape;17780;p11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1" name="Google Shape;17781;p11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2" name="Google Shape;17782;p11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3" name="Google Shape;17783;p11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4" name="Google Shape;17784;p11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5" name="Google Shape;17785;p11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6" name="Google Shape;17786;p11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7" name="Google Shape;17787;p11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8" name="Google Shape;17788;p11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9" name="Google Shape;17789;p11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90" name="Google Shape;17790;p11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91" name="Google Shape;17791;p11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92" name="Google Shape;17792;p11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93" name="Google Shape;17793;p11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94" name="Google Shape;17794;p11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95" name="Google Shape;17795;p11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96" name="Google Shape;17796;p11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97" name="Google Shape;17797;p11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98" name="Google Shape;17798;p11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99" name="Google Shape;17799;p11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00" name="Google Shape;17800;p11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01" name="Google Shape;17801;p11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02" name="Google Shape;17802;p11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03" name="Google Shape;17803;p11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04" name="Google Shape;17804;p11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05" name="Google Shape;17805;p11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06" name="Google Shape;17806;p11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07" name="Google Shape;17807;p11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08" name="Google Shape;17808;p11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09" name="Google Shape;17809;p11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10" name="Google Shape;17810;p11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11" name="Google Shape;17811;p11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12" name="Google Shape;17812;p11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13" name="Google Shape;17813;p11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14" name="Google Shape;17814;p11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15" name="Google Shape;17815;p11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16" name="Google Shape;17816;p11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17" name="Google Shape;17817;p11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18" name="Google Shape;17818;p11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19" name="Google Shape;17819;p11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0" name="Google Shape;17820;p11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1" name="Google Shape;17821;p11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2" name="Google Shape;17822;p11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3" name="Google Shape;17823;p11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4" name="Google Shape;17824;p11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5" name="Google Shape;17825;p11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6" name="Google Shape;17826;p11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7" name="Google Shape;17827;p11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8" name="Google Shape;17828;p11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9" name="Google Shape;17829;p11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0" name="Google Shape;17830;p11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1" name="Google Shape;17831;p11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2" name="Google Shape;17832;p11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3" name="Google Shape;17833;p11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4" name="Google Shape;17834;p11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5" name="Google Shape;17835;p11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6" name="Google Shape;17836;p11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7" name="Google Shape;17837;p11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8" name="Google Shape;17838;p11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9" name="Google Shape;17839;p11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40" name="Google Shape;17840;p11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41" name="Google Shape;17841;p11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42" name="Google Shape;17842;p11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43" name="Google Shape;17843;p11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44" name="Google Shape;17844;p11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45" name="Google Shape;17845;p11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46" name="Google Shape;17846;p11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47" name="Google Shape;17847;p11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48" name="Google Shape;17848;p11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49" name="Google Shape;17849;p11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0" name="Google Shape;17850;p11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1" name="Google Shape;17851;p11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2" name="Google Shape;17852;p11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3" name="Google Shape;17853;p11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4" name="Google Shape;17854;p11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5" name="Google Shape;17855;p11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6" name="Google Shape;17856;p11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7" name="Google Shape;17857;p11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8" name="Google Shape;17858;p11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9" name="Google Shape;17859;p11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0" name="Google Shape;17860;p11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1" name="Google Shape;17861;p11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2" name="Google Shape;17862;p11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3" name="Google Shape;17863;p11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4" name="Google Shape;17864;p11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5" name="Google Shape;17865;p11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6" name="Google Shape;17866;p11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7" name="Google Shape;17867;p11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8" name="Google Shape;17868;p11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9" name="Google Shape;17869;p11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70" name="Google Shape;17870;p11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71" name="Google Shape;17871;p11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72" name="Google Shape;17872;p11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73" name="Google Shape;17873;p11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74" name="Google Shape;17874;p11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75" name="Google Shape;17875;p11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76" name="Google Shape;17876;p11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77" name="Google Shape;17877;p11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78" name="Google Shape;17878;p11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79" name="Google Shape;17879;p11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0" name="Google Shape;17880;p11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1" name="Google Shape;17881;p11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2" name="Google Shape;17882;p11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3" name="Google Shape;17883;p11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4" name="Google Shape;17884;p11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5" name="Google Shape;17885;p11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6" name="Google Shape;17886;p11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7" name="Google Shape;17887;p11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8" name="Google Shape;17888;p11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9" name="Google Shape;17889;p11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0" name="Google Shape;17890;p11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1" name="Google Shape;17891;p11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2" name="Google Shape;17892;p11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3" name="Google Shape;17893;p11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4" name="Google Shape;17894;p11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5" name="Google Shape;17895;p11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6" name="Google Shape;17896;p11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7" name="Google Shape;17897;p11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8" name="Google Shape;17898;p11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9" name="Google Shape;17899;p11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0" name="Google Shape;17900;p11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1" name="Google Shape;17901;p11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2" name="Google Shape;17902;p11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3" name="Google Shape;17903;p11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4" name="Google Shape;17904;p11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5" name="Google Shape;17905;p11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6" name="Google Shape;17906;p11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7" name="Google Shape;17907;p11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8" name="Google Shape;17908;p11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9" name="Google Shape;17909;p11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0" name="Google Shape;17910;p11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1" name="Google Shape;17911;p11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2" name="Google Shape;17912;p11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3" name="Google Shape;17913;p11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4" name="Google Shape;17914;p11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5" name="Google Shape;17915;p11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6" name="Google Shape;17916;p11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7" name="Google Shape;17917;p11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8" name="Google Shape;17918;p11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9" name="Google Shape;17919;p11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20" name="Google Shape;17920;p11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21" name="Google Shape;17921;p11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22" name="Google Shape;17922;p11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23" name="Google Shape;17923;p11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24" name="Google Shape;17924;p11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25" name="Google Shape;17925;p11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26" name="Google Shape;17926;p11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74" fill="none" extrusionOk="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27" name="Google Shape;17927;p11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74" fill="none" extrusionOk="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28" name="Google Shape;17928;p11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29" name="Google Shape;17929;p11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30" name="Google Shape;17930;p11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31" name="Google Shape;17931;p11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32" name="Google Shape;17932;p11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33" name="Google Shape;17933;p11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74" fill="none" extrusionOk="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34" name="Google Shape;17934;p11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74" fill="none" extrusionOk="0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35" name="Google Shape;17935;p11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74" fill="none" extrusionOk="0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36" name="Google Shape;17936;p11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37" name="Google Shape;17937;p11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38" name="Google Shape;17938;p11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39" name="Google Shape;17939;p11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40" name="Google Shape;17940;p11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41" name="Google Shape;17941;p11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42" name="Google Shape;17942;p11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43" name="Google Shape;17943;p11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44" name="Google Shape;17944;p11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45" name="Google Shape;17945;p11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46" name="Google Shape;17946;p11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47" name="Google Shape;17947;p11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48" name="Google Shape;17948;p11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49" name="Google Shape;17949;p11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0" name="Google Shape;17950;p11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1" name="Google Shape;17951;p11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2" name="Google Shape;17952;p11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3" name="Google Shape;17953;p11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4" name="Google Shape;17954;p11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5" name="Google Shape;17955;p11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6" name="Google Shape;17956;p11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7" name="Google Shape;17957;p11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8" name="Google Shape;17958;p11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9" name="Google Shape;17959;p11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0" name="Google Shape;17960;p11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1" name="Google Shape;17961;p11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2" name="Google Shape;17962;p11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3" name="Google Shape;17963;p11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4" name="Google Shape;17964;p11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5" name="Google Shape;17965;p11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130" fill="none" extrusionOk="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6" name="Google Shape;17966;p11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130" fill="none" extrusionOk="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7" name="Google Shape;17967;p11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8" name="Google Shape;17968;p11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9" name="Google Shape;17969;p11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70" name="Google Shape;17970;p11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71" name="Google Shape;17971;p11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72" name="Google Shape;17972;p11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130" fill="none" extrusionOk="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73" name="Google Shape;17973;p11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130" fill="none" extrusionOk="0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74" name="Google Shape;17974;p11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130" fill="none" extrusionOk="0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75" name="Google Shape;17975;p11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76" name="Google Shape;17976;p11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77" name="Google Shape;17977;p11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78" name="Google Shape;17978;p11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79" name="Google Shape;17979;p11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80" name="Google Shape;17980;p11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81" name="Google Shape;17981;p11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82" name="Google Shape;17982;p11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83" name="Google Shape;17983;p11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84" name="Google Shape;17984;p11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85" name="Google Shape;17985;p11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86" name="Google Shape;17986;p11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87" name="Google Shape;17987;p11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88" name="Google Shape;17988;p11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89" name="Google Shape;17989;p11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0" name="Google Shape;17990;p11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1" name="Google Shape;17991;p11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2" name="Google Shape;17992;p11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3" name="Google Shape;17993;p11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4" name="Google Shape;17994;p11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5" name="Google Shape;17995;p11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6" name="Google Shape;17996;p11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7" name="Google Shape;17997;p11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8" name="Google Shape;17998;p11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9" name="Google Shape;17999;p11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0" name="Google Shape;18000;p11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1" name="Google Shape;18001;p11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2" name="Google Shape;18002;p11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3" name="Google Shape;18003;p11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4" name="Google Shape;18004;p11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4060" fill="none" extrusionOk="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5" name="Google Shape;18005;p11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4060" fill="none" extrusionOk="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6" name="Google Shape;18006;p11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7" name="Google Shape;18007;p11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8" name="Google Shape;18008;p11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9" name="Google Shape;18009;p11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10" name="Google Shape;18010;p11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11" name="Google Shape;18011;p11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4060" fill="none" extrusionOk="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12" name="Google Shape;18012;p11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4060" fill="none" extrusionOk="0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13" name="Google Shape;18013;p11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4060" fill="none" extrusionOk="0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w="5925" cap="flat" cmpd="sng">
                <a:solidFill>
                  <a:srgbClr val="BDB9B6"/>
                </a:solidFill>
                <a:prstDash val="solid"/>
                <a:miter lim="1394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8014" name="Google Shape;18014;p11"/>
          <p:cNvSpPr txBox="1">
            <a:spLocks noGrp="1"/>
          </p:cNvSpPr>
          <p:nvPr>
            <p:ph type="title" hasCustomPrompt="1"/>
          </p:nvPr>
        </p:nvSpPr>
        <p:spPr>
          <a:xfrm rot="-300069">
            <a:off x="1790469" y="978251"/>
            <a:ext cx="5499236" cy="1965877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8015" name="Google Shape;18015;p11"/>
          <p:cNvSpPr txBox="1">
            <a:spLocks noGrp="1"/>
          </p:cNvSpPr>
          <p:nvPr>
            <p:ph type="subTitle" idx="1"/>
          </p:nvPr>
        </p:nvSpPr>
        <p:spPr>
          <a:xfrm rot="-300069">
            <a:off x="1898913" y="3018063"/>
            <a:ext cx="5499236" cy="363494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pic>
        <p:nvPicPr>
          <p:cNvPr id="18016" name="Google Shape;18016;p11"/>
          <p:cNvPicPr preferRelativeResize="0"/>
          <p:nvPr/>
        </p:nvPicPr>
        <p:blipFill rotWithShape="1">
          <a:blip r:embed="rId3">
            <a:alphaModFix/>
          </a:blip>
          <a:srcRect l="7367" t="3067" r="4183" b="6988"/>
          <a:stretch/>
        </p:blipFill>
        <p:spPr>
          <a:xfrm rot="-9738439">
            <a:off x="-1554775" y="943310"/>
            <a:ext cx="2439574" cy="28473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17" name="Google Shape;18017;p1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676851" y="-889725"/>
            <a:ext cx="1802525" cy="1773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18" name="Google Shape;18018;p1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21126" y="4049547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18019" name="Google Shape;18019;p11"/>
          <p:cNvSpPr/>
          <p:nvPr/>
        </p:nvSpPr>
        <p:spPr>
          <a:xfrm rot="10800000">
            <a:off x="202076" y="2175445"/>
            <a:ext cx="1022298" cy="1551740"/>
          </a:xfrm>
          <a:custGeom>
            <a:avLst/>
            <a:gdLst/>
            <a:ahLst/>
            <a:cxnLst/>
            <a:rect l="l" t="t" r="r" b="b"/>
            <a:pathLst>
              <a:path w="39813" h="64602" extrusionOk="0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8020" name="Google Shape;18020;p11"/>
          <p:cNvPicPr preferRelativeResize="0"/>
          <p:nvPr/>
        </p:nvPicPr>
        <p:blipFill rotWithShape="1">
          <a:blip r:embed="rId6">
            <a:alphaModFix/>
          </a:blip>
          <a:srcRect t="7979" r="4915" b="9587"/>
          <a:stretch/>
        </p:blipFill>
        <p:spPr>
          <a:xfrm rot="-9014713">
            <a:off x="8122876" y="1531400"/>
            <a:ext cx="3006624" cy="2609850"/>
          </a:xfrm>
          <a:prstGeom prst="rect">
            <a:avLst/>
          </a:prstGeom>
          <a:noFill/>
          <a:ln>
            <a:noFill/>
          </a:ln>
        </p:spPr>
      </p:pic>
      <p:sp>
        <p:nvSpPr>
          <p:cNvPr id="18021" name="Google Shape;18021;p11"/>
          <p:cNvSpPr/>
          <p:nvPr/>
        </p:nvSpPr>
        <p:spPr>
          <a:xfrm rot="-6538712">
            <a:off x="8016384" y="2848458"/>
            <a:ext cx="675821" cy="1832197"/>
          </a:xfrm>
          <a:custGeom>
            <a:avLst/>
            <a:gdLst/>
            <a:ahLst/>
            <a:cxnLst/>
            <a:rect l="l" t="t" r="r" b="b"/>
            <a:pathLst>
              <a:path w="27034" h="73291" extrusionOk="0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accent4"/>
        </a:solidFill>
        <a:effectLst/>
      </p:bgPr>
    </p:bg>
    <p:spTree>
      <p:nvGrpSpPr>
        <p:cNvPr id="1" name="Shape 1802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dk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5100" y="539500"/>
            <a:ext cx="7713900" cy="4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Font typeface="IM Fell DW Pica"/>
              <a:buNone/>
              <a:defRPr sz="3400" b="1">
                <a:solidFill>
                  <a:schemeClr val="lt1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Font typeface="IM Fell DW Pica"/>
              <a:buNone/>
              <a:defRPr sz="3400" b="1">
                <a:solidFill>
                  <a:schemeClr val="lt1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Font typeface="IM Fell DW Pica"/>
              <a:buNone/>
              <a:defRPr sz="3400" b="1">
                <a:solidFill>
                  <a:schemeClr val="lt1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Font typeface="IM Fell DW Pica"/>
              <a:buNone/>
              <a:defRPr sz="3400" b="1">
                <a:solidFill>
                  <a:schemeClr val="lt1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Font typeface="IM Fell DW Pica"/>
              <a:buNone/>
              <a:defRPr sz="3400" b="1">
                <a:solidFill>
                  <a:schemeClr val="lt1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Font typeface="IM Fell DW Pica"/>
              <a:buNone/>
              <a:defRPr sz="3400" b="1">
                <a:solidFill>
                  <a:schemeClr val="lt1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Font typeface="IM Fell DW Pica"/>
              <a:buNone/>
              <a:defRPr sz="3400" b="1">
                <a:solidFill>
                  <a:schemeClr val="lt1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Font typeface="IM Fell DW Pica"/>
              <a:buNone/>
              <a:defRPr sz="3400" b="1">
                <a:solidFill>
                  <a:schemeClr val="lt1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Font typeface="IM Fell DW Pica"/>
              <a:buNone/>
              <a:defRPr sz="3400" b="1">
                <a:solidFill>
                  <a:schemeClr val="lt1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5100" y="1152475"/>
            <a:ext cx="77139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ublic Sans Medium"/>
              <a:buChar char="●"/>
              <a:defRPr>
                <a:solidFill>
                  <a:schemeClr val="lt1"/>
                </a:solidFill>
                <a:latin typeface="Public Sans Medium"/>
                <a:ea typeface="Public Sans Medium"/>
                <a:cs typeface="Public Sans Medium"/>
                <a:sym typeface="Public Sans Medium"/>
              </a:defRPr>
            </a:lvl1pPr>
            <a:lvl2pPr marL="914400" lvl="1" indent="-31750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ublic Sans Medium"/>
              <a:buChar char="○"/>
              <a:defRPr>
                <a:solidFill>
                  <a:schemeClr val="lt1"/>
                </a:solidFill>
                <a:latin typeface="Public Sans Medium"/>
                <a:ea typeface="Public Sans Medium"/>
                <a:cs typeface="Public Sans Medium"/>
                <a:sym typeface="Public Sans Medium"/>
              </a:defRPr>
            </a:lvl2pPr>
            <a:lvl3pPr marL="1371600" lvl="2" indent="-31750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ublic Sans Medium"/>
              <a:buChar char="■"/>
              <a:defRPr>
                <a:solidFill>
                  <a:schemeClr val="lt1"/>
                </a:solidFill>
                <a:latin typeface="Public Sans Medium"/>
                <a:ea typeface="Public Sans Medium"/>
                <a:cs typeface="Public Sans Medium"/>
                <a:sym typeface="Public Sans Medium"/>
              </a:defRPr>
            </a:lvl3pPr>
            <a:lvl4pPr marL="1828800" lvl="3" indent="-31750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ublic Sans Medium"/>
              <a:buChar char="●"/>
              <a:defRPr>
                <a:solidFill>
                  <a:schemeClr val="lt1"/>
                </a:solidFill>
                <a:latin typeface="Public Sans Medium"/>
                <a:ea typeface="Public Sans Medium"/>
                <a:cs typeface="Public Sans Medium"/>
                <a:sym typeface="Public Sans Medium"/>
              </a:defRPr>
            </a:lvl4pPr>
            <a:lvl5pPr marL="2286000" lvl="4" indent="-31750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ublic Sans Medium"/>
              <a:buChar char="○"/>
              <a:defRPr>
                <a:solidFill>
                  <a:schemeClr val="lt1"/>
                </a:solidFill>
                <a:latin typeface="Public Sans Medium"/>
                <a:ea typeface="Public Sans Medium"/>
                <a:cs typeface="Public Sans Medium"/>
                <a:sym typeface="Public Sans Medium"/>
              </a:defRPr>
            </a:lvl5pPr>
            <a:lvl6pPr marL="2743200" lvl="5" indent="-31750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ublic Sans Medium"/>
              <a:buChar char="■"/>
              <a:defRPr>
                <a:solidFill>
                  <a:schemeClr val="lt1"/>
                </a:solidFill>
                <a:latin typeface="Public Sans Medium"/>
                <a:ea typeface="Public Sans Medium"/>
                <a:cs typeface="Public Sans Medium"/>
                <a:sym typeface="Public Sans Medium"/>
              </a:defRPr>
            </a:lvl6pPr>
            <a:lvl7pPr marL="3200400" lvl="6" indent="-31750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ublic Sans Medium"/>
              <a:buChar char="●"/>
              <a:defRPr>
                <a:solidFill>
                  <a:schemeClr val="lt1"/>
                </a:solidFill>
                <a:latin typeface="Public Sans Medium"/>
                <a:ea typeface="Public Sans Medium"/>
                <a:cs typeface="Public Sans Medium"/>
                <a:sym typeface="Public Sans Medium"/>
              </a:defRPr>
            </a:lvl7pPr>
            <a:lvl8pPr marL="3657600" lvl="7" indent="-31750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ublic Sans Medium"/>
              <a:buChar char="○"/>
              <a:defRPr>
                <a:solidFill>
                  <a:schemeClr val="lt1"/>
                </a:solidFill>
                <a:latin typeface="Public Sans Medium"/>
                <a:ea typeface="Public Sans Medium"/>
                <a:cs typeface="Public Sans Medium"/>
                <a:sym typeface="Public Sans Medium"/>
              </a:defRPr>
            </a:lvl8pPr>
            <a:lvl9pPr marL="4114800" lvl="8" indent="-31750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ublic Sans Medium"/>
              <a:buChar char="■"/>
              <a:defRPr>
                <a:solidFill>
                  <a:schemeClr val="lt1"/>
                </a:solidFill>
                <a:latin typeface="Public Sans Medium"/>
                <a:ea typeface="Public Sans Medium"/>
                <a:cs typeface="Public Sans Medium"/>
                <a:sym typeface="Public Sans Medium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31" name="Google Shape;18031;p15"/>
          <p:cNvSpPr txBox="1">
            <a:spLocks noGrp="1"/>
          </p:cNvSpPr>
          <p:nvPr>
            <p:ph type="ctrTitle"/>
          </p:nvPr>
        </p:nvSpPr>
        <p:spPr>
          <a:xfrm rot="197">
            <a:off x="713224" y="1293396"/>
            <a:ext cx="5239800" cy="147140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id-ID" dirty="0"/>
              <a:t>Materi Kelas 3 Tema 4 Subtema 1 </a:t>
            </a:r>
            <a:endParaRPr dirty="0"/>
          </a:p>
        </p:txBody>
      </p:sp>
      <p:sp>
        <p:nvSpPr>
          <p:cNvPr id="18032" name="Google Shape;18032;p15"/>
          <p:cNvSpPr txBox="1">
            <a:spLocks noGrp="1"/>
          </p:cNvSpPr>
          <p:nvPr>
            <p:ph type="subTitle" idx="1"/>
          </p:nvPr>
        </p:nvSpPr>
        <p:spPr>
          <a:xfrm rot="-1204">
            <a:off x="713221" y="3975048"/>
            <a:ext cx="2570400" cy="62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id-ID" dirty="0"/>
              <a:t>Indah Cahaya Putri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id-ID" dirty="0"/>
              <a:t>2000297</a:t>
            </a:r>
            <a:endParaRPr dirty="0"/>
          </a:p>
        </p:txBody>
      </p:sp>
      <p:sp>
        <p:nvSpPr>
          <p:cNvPr id="18033" name="Google Shape;18033;p15"/>
          <p:cNvSpPr/>
          <p:nvPr/>
        </p:nvSpPr>
        <p:spPr>
          <a:xfrm>
            <a:off x="6416796" y="2438311"/>
            <a:ext cx="555507" cy="653278"/>
          </a:xfrm>
          <a:custGeom>
            <a:avLst/>
            <a:gdLst/>
            <a:ahLst/>
            <a:cxnLst/>
            <a:rect l="l" t="t" r="r" b="b"/>
            <a:pathLst>
              <a:path w="28227" h="33195" extrusionOk="0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34" name="Google Shape;18034;p15"/>
          <p:cNvSpPr/>
          <p:nvPr/>
        </p:nvSpPr>
        <p:spPr>
          <a:xfrm rot="-291">
            <a:off x="-475374" y="3839246"/>
            <a:ext cx="4513368" cy="1036537"/>
          </a:xfrm>
          <a:custGeom>
            <a:avLst/>
            <a:gdLst/>
            <a:ahLst/>
            <a:cxnLst/>
            <a:rect l="l" t="t" r="r" b="b"/>
            <a:pathLst>
              <a:path w="76501" h="32807" extrusionOk="0">
                <a:moveTo>
                  <a:pt x="42162" y="0"/>
                </a:moveTo>
                <a:cubicBezTo>
                  <a:pt x="41619" y="0"/>
                  <a:pt x="41074" y="40"/>
                  <a:pt x="40522" y="81"/>
                </a:cubicBezTo>
                <a:cubicBezTo>
                  <a:pt x="39755" y="152"/>
                  <a:pt x="38989" y="208"/>
                  <a:pt x="38279" y="322"/>
                </a:cubicBezTo>
                <a:cubicBezTo>
                  <a:pt x="38595" y="307"/>
                  <a:pt x="38843" y="300"/>
                  <a:pt x="39034" y="300"/>
                </a:cubicBezTo>
                <a:cubicBezTo>
                  <a:pt x="39557" y="300"/>
                  <a:pt x="39653" y="352"/>
                  <a:pt x="39528" y="435"/>
                </a:cubicBezTo>
                <a:cubicBezTo>
                  <a:pt x="39344" y="506"/>
                  <a:pt x="38818" y="677"/>
                  <a:pt x="38463" y="861"/>
                </a:cubicBezTo>
                <a:cubicBezTo>
                  <a:pt x="37754" y="918"/>
                  <a:pt x="36973" y="975"/>
                  <a:pt x="36263" y="1032"/>
                </a:cubicBezTo>
                <a:cubicBezTo>
                  <a:pt x="36802" y="1089"/>
                  <a:pt x="38165" y="975"/>
                  <a:pt x="36561" y="1273"/>
                </a:cubicBezTo>
                <a:cubicBezTo>
                  <a:pt x="36149" y="1330"/>
                  <a:pt x="35624" y="1387"/>
                  <a:pt x="35084" y="1444"/>
                </a:cubicBezTo>
                <a:cubicBezTo>
                  <a:pt x="34488" y="1571"/>
                  <a:pt x="33963" y="1685"/>
                  <a:pt x="33423" y="1742"/>
                </a:cubicBezTo>
                <a:cubicBezTo>
                  <a:pt x="34019" y="1444"/>
                  <a:pt x="34616" y="1216"/>
                  <a:pt x="35198" y="1032"/>
                </a:cubicBezTo>
                <a:lnTo>
                  <a:pt x="35198" y="1032"/>
                </a:lnTo>
                <a:cubicBezTo>
                  <a:pt x="34488" y="1145"/>
                  <a:pt x="33849" y="1330"/>
                  <a:pt x="33196" y="1444"/>
                </a:cubicBezTo>
                <a:cubicBezTo>
                  <a:pt x="32841" y="1500"/>
                  <a:pt x="32543" y="1628"/>
                  <a:pt x="32245" y="1685"/>
                </a:cubicBezTo>
                <a:cubicBezTo>
                  <a:pt x="31947" y="1742"/>
                  <a:pt x="31648" y="1798"/>
                  <a:pt x="31421" y="1798"/>
                </a:cubicBezTo>
                <a:cubicBezTo>
                  <a:pt x="30825" y="1926"/>
                  <a:pt x="30300" y="1983"/>
                  <a:pt x="29703" y="2097"/>
                </a:cubicBezTo>
                <a:cubicBezTo>
                  <a:pt x="29590" y="2097"/>
                  <a:pt x="29405" y="2097"/>
                  <a:pt x="29291" y="2153"/>
                </a:cubicBezTo>
                <a:cubicBezTo>
                  <a:pt x="29107" y="2153"/>
                  <a:pt x="28937" y="2210"/>
                  <a:pt x="28752" y="2281"/>
                </a:cubicBezTo>
                <a:cubicBezTo>
                  <a:pt x="28397" y="2338"/>
                  <a:pt x="28042" y="2452"/>
                  <a:pt x="27744" y="2565"/>
                </a:cubicBezTo>
                <a:cubicBezTo>
                  <a:pt x="27389" y="2508"/>
                  <a:pt x="27105" y="2508"/>
                  <a:pt x="26750" y="2452"/>
                </a:cubicBezTo>
                <a:cubicBezTo>
                  <a:pt x="25856" y="2750"/>
                  <a:pt x="25089" y="3048"/>
                  <a:pt x="24265" y="3346"/>
                </a:cubicBezTo>
                <a:lnTo>
                  <a:pt x="24493" y="3105"/>
                </a:lnTo>
                <a:lnTo>
                  <a:pt x="24493" y="3105"/>
                </a:lnTo>
                <a:cubicBezTo>
                  <a:pt x="24024" y="3275"/>
                  <a:pt x="23612" y="3403"/>
                  <a:pt x="23130" y="3573"/>
                </a:cubicBezTo>
                <a:cubicBezTo>
                  <a:pt x="22718" y="3701"/>
                  <a:pt x="22249" y="3815"/>
                  <a:pt x="21781" y="3928"/>
                </a:cubicBezTo>
                <a:cubicBezTo>
                  <a:pt x="20943" y="4170"/>
                  <a:pt x="20474" y="4340"/>
                  <a:pt x="20176" y="4524"/>
                </a:cubicBezTo>
                <a:cubicBezTo>
                  <a:pt x="19878" y="4638"/>
                  <a:pt x="19765" y="4766"/>
                  <a:pt x="19651" y="4879"/>
                </a:cubicBezTo>
                <a:cubicBezTo>
                  <a:pt x="18941" y="5121"/>
                  <a:pt x="18345" y="5405"/>
                  <a:pt x="17876" y="5589"/>
                </a:cubicBezTo>
                <a:cubicBezTo>
                  <a:pt x="17337" y="5760"/>
                  <a:pt x="16982" y="5944"/>
                  <a:pt x="16740" y="5944"/>
                </a:cubicBezTo>
                <a:cubicBezTo>
                  <a:pt x="17166" y="5760"/>
                  <a:pt x="17578" y="5476"/>
                  <a:pt x="17990" y="5234"/>
                </a:cubicBezTo>
                <a:lnTo>
                  <a:pt x="17990" y="5234"/>
                </a:lnTo>
                <a:cubicBezTo>
                  <a:pt x="17578" y="5405"/>
                  <a:pt x="17166" y="5533"/>
                  <a:pt x="16740" y="5646"/>
                </a:cubicBezTo>
                <a:cubicBezTo>
                  <a:pt x="16858" y="5615"/>
                  <a:pt x="16925" y="5601"/>
                  <a:pt x="16952" y="5601"/>
                </a:cubicBezTo>
                <a:cubicBezTo>
                  <a:pt x="17024" y="5601"/>
                  <a:pt x="16827" y="5697"/>
                  <a:pt x="16570" y="5831"/>
                </a:cubicBezTo>
                <a:cubicBezTo>
                  <a:pt x="16456" y="5887"/>
                  <a:pt x="16385" y="5887"/>
                  <a:pt x="16272" y="5944"/>
                </a:cubicBezTo>
                <a:cubicBezTo>
                  <a:pt x="16158" y="6001"/>
                  <a:pt x="16101" y="6058"/>
                  <a:pt x="15974" y="6058"/>
                </a:cubicBezTo>
                <a:cubicBezTo>
                  <a:pt x="15747" y="6186"/>
                  <a:pt x="15562" y="6242"/>
                  <a:pt x="15505" y="6299"/>
                </a:cubicBezTo>
                <a:cubicBezTo>
                  <a:pt x="13972" y="6768"/>
                  <a:pt x="13432" y="6952"/>
                  <a:pt x="13021" y="7123"/>
                </a:cubicBezTo>
                <a:cubicBezTo>
                  <a:pt x="12609" y="7251"/>
                  <a:pt x="12367" y="7307"/>
                  <a:pt x="11359" y="7662"/>
                </a:cubicBezTo>
                <a:cubicBezTo>
                  <a:pt x="10891" y="7889"/>
                  <a:pt x="10351" y="8131"/>
                  <a:pt x="9883" y="8429"/>
                </a:cubicBezTo>
                <a:cubicBezTo>
                  <a:pt x="9641" y="8543"/>
                  <a:pt x="9414" y="8670"/>
                  <a:pt x="9173" y="8784"/>
                </a:cubicBezTo>
                <a:cubicBezTo>
                  <a:pt x="8931" y="8897"/>
                  <a:pt x="8704" y="9082"/>
                  <a:pt x="8520" y="9139"/>
                </a:cubicBezTo>
                <a:cubicBezTo>
                  <a:pt x="7753" y="9607"/>
                  <a:pt x="7157" y="10019"/>
                  <a:pt x="7228" y="10204"/>
                </a:cubicBezTo>
                <a:cubicBezTo>
                  <a:pt x="6390" y="10672"/>
                  <a:pt x="5567" y="11269"/>
                  <a:pt x="4800" y="11922"/>
                </a:cubicBezTo>
                <a:cubicBezTo>
                  <a:pt x="4388" y="12220"/>
                  <a:pt x="4033" y="12575"/>
                  <a:pt x="3607" y="12930"/>
                </a:cubicBezTo>
                <a:lnTo>
                  <a:pt x="3139" y="13398"/>
                </a:lnTo>
                <a:cubicBezTo>
                  <a:pt x="2968" y="13512"/>
                  <a:pt x="2784" y="13753"/>
                  <a:pt x="2542" y="13924"/>
                </a:cubicBezTo>
                <a:cubicBezTo>
                  <a:pt x="2372" y="14165"/>
                  <a:pt x="2131" y="14406"/>
                  <a:pt x="1960" y="14704"/>
                </a:cubicBezTo>
                <a:cubicBezTo>
                  <a:pt x="1832" y="14875"/>
                  <a:pt x="1719" y="15059"/>
                  <a:pt x="1662" y="15230"/>
                </a:cubicBezTo>
                <a:lnTo>
                  <a:pt x="1477" y="15528"/>
                </a:lnTo>
                <a:cubicBezTo>
                  <a:pt x="1250" y="15996"/>
                  <a:pt x="1009" y="16479"/>
                  <a:pt x="839" y="16891"/>
                </a:cubicBezTo>
                <a:cubicBezTo>
                  <a:pt x="413" y="17828"/>
                  <a:pt x="1" y="19191"/>
                  <a:pt x="185" y="20497"/>
                </a:cubicBezTo>
                <a:cubicBezTo>
                  <a:pt x="356" y="21321"/>
                  <a:pt x="654" y="22031"/>
                  <a:pt x="1066" y="22627"/>
                </a:cubicBezTo>
                <a:cubicBezTo>
                  <a:pt x="1250" y="22925"/>
                  <a:pt x="1421" y="23223"/>
                  <a:pt x="1605" y="23507"/>
                </a:cubicBezTo>
                <a:cubicBezTo>
                  <a:pt x="1776" y="23749"/>
                  <a:pt x="1903" y="23933"/>
                  <a:pt x="2074" y="24104"/>
                </a:cubicBezTo>
                <a:cubicBezTo>
                  <a:pt x="2372" y="24515"/>
                  <a:pt x="2670" y="24870"/>
                  <a:pt x="3025" y="25168"/>
                </a:cubicBezTo>
                <a:cubicBezTo>
                  <a:pt x="3607" y="25821"/>
                  <a:pt x="4260" y="26418"/>
                  <a:pt x="5027" y="26886"/>
                </a:cubicBezTo>
                <a:cubicBezTo>
                  <a:pt x="5382" y="27128"/>
                  <a:pt x="5737" y="27412"/>
                  <a:pt x="6163" y="27596"/>
                </a:cubicBezTo>
                <a:cubicBezTo>
                  <a:pt x="6390" y="27710"/>
                  <a:pt x="6575" y="27838"/>
                  <a:pt x="6802" y="27951"/>
                </a:cubicBezTo>
                <a:cubicBezTo>
                  <a:pt x="6930" y="27951"/>
                  <a:pt x="7043" y="28008"/>
                  <a:pt x="7157" y="28065"/>
                </a:cubicBezTo>
                <a:cubicBezTo>
                  <a:pt x="7228" y="28122"/>
                  <a:pt x="7341" y="28122"/>
                  <a:pt x="7455" y="28193"/>
                </a:cubicBezTo>
                <a:cubicBezTo>
                  <a:pt x="8165" y="28476"/>
                  <a:pt x="9002" y="28831"/>
                  <a:pt x="9996" y="29314"/>
                </a:cubicBezTo>
                <a:lnTo>
                  <a:pt x="9641" y="29257"/>
                </a:lnTo>
                <a:lnTo>
                  <a:pt x="9641" y="29257"/>
                </a:lnTo>
                <a:cubicBezTo>
                  <a:pt x="10422" y="29485"/>
                  <a:pt x="11189" y="29783"/>
                  <a:pt x="11956" y="29967"/>
                </a:cubicBezTo>
                <a:cubicBezTo>
                  <a:pt x="12367" y="30138"/>
                  <a:pt x="12722" y="30322"/>
                  <a:pt x="13077" y="30436"/>
                </a:cubicBezTo>
                <a:cubicBezTo>
                  <a:pt x="13262" y="30493"/>
                  <a:pt x="13432" y="30549"/>
                  <a:pt x="13617" y="30606"/>
                </a:cubicBezTo>
                <a:cubicBezTo>
                  <a:pt x="13730" y="30606"/>
                  <a:pt x="13787" y="30677"/>
                  <a:pt x="13901" y="30677"/>
                </a:cubicBezTo>
                <a:cubicBezTo>
                  <a:pt x="13972" y="30677"/>
                  <a:pt x="14029" y="30734"/>
                  <a:pt x="14142" y="30734"/>
                </a:cubicBezTo>
                <a:cubicBezTo>
                  <a:pt x="14738" y="30904"/>
                  <a:pt x="15264" y="31032"/>
                  <a:pt x="15860" y="31146"/>
                </a:cubicBezTo>
                <a:cubicBezTo>
                  <a:pt x="17039" y="31387"/>
                  <a:pt x="18231" y="31671"/>
                  <a:pt x="20120" y="32211"/>
                </a:cubicBezTo>
                <a:cubicBezTo>
                  <a:pt x="21128" y="32452"/>
                  <a:pt x="22008" y="32622"/>
                  <a:pt x="22846" y="32679"/>
                </a:cubicBezTo>
                <a:cubicBezTo>
                  <a:pt x="23555" y="32736"/>
                  <a:pt x="24265" y="32807"/>
                  <a:pt x="24791" y="32807"/>
                </a:cubicBezTo>
                <a:cubicBezTo>
                  <a:pt x="25969" y="32807"/>
                  <a:pt x="26750" y="32679"/>
                  <a:pt x="27460" y="32509"/>
                </a:cubicBezTo>
                <a:lnTo>
                  <a:pt x="29050" y="32509"/>
                </a:lnTo>
                <a:cubicBezTo>
                  <a:pt x="29590" y="32509"/>
                  <a:pt x="30172" y="32452"/>
                  <a:pt x="30711" y="32452"/>
                </a:cubicBezTo>
                <a:lnTo>
                  <a:pt x="33608" y="32452"/>
                </a:lnTo>
                <a:lnTo>
                  <a:pt x="33011" y="32565"/>
                </a:lnTo>
                <a:lnTo>
                  <a:pt x="32784" y="32565"/>
                </a:lnTo>
                <a:lnTo>
                  <a:pt x="32486" y="32622"/>
                </a:lnTo>
                <a:lnTo>
                  <a:pt x="33196" y="32679"/>
                </a:lnTo>
                <a:cubicBezTo>
                  <a:pt x="33423" y="32736"/>
                  <a:pt x="33721" y="32736"/>
                  <a:pt x="33963" y="32807"/>
                </a:cubicBezTo>
                <a:cubicBezTo>
                  <a:pt x="35269" y="32679"/>
                  <a:pt x="35908" y="32679"/>
                  <a:pt x="36745" y="32622"/>
                </a:cubicBezTo>
                <a:cubicBezTo>
                  <a:pt x="37512" y="32509"/>
                  <a:pt x="38336" y="32452"/>
                  <a:pt x="39997" y="32154"/>
                </a:cubicBezTo>
                <a:cubicBezTo>
                  <a:pt x="44498" y="31742"/>
                  <a:pt x="43660" y="31146"/>
                  <a:pt x="45562" y="30677"/>
                </a:cubicBezTo>
                <a:cubicBezTo>
                  <a:pt x="46982" y="30606"/>
                  <a:pt x="48459" y="30549"/>
                  <a:pt x="49879" y="30436"/>
                </a:cubicBezTo>
                <a:lnTo>
                  <a:pt x="49751" y="30379"/>
                </a:lnTo>
                <a:cubicBezTo>
                  <a:pt x="51000" y="29896"/>
                  <a:pt x="51469" y="29783"/>
                  <a:pt x="52363" y="29612"/>
                </a:cubicBezTo>
                <a:cubicBezTo>
                  <a:pt x="53244" y="29428"/>
                  <a:pt x="54607" y="29257"/>
                  <a:pt x="57560" y="28547"/>
                </a:cubicBezTo>
                <a:lnTo>
                  <a:pt x="57205" y="28363"/>
                </a:lnTo>
                <a:cubicBezTo>
                  <a:pt x="59278" y="28193"/>
                  <a:pt x="60044" y="27596"/>
                  <a:pt x="62529" y="27000"/>
                </a:cubicBezTo>
                <a:cubicBezTo>
                  <a:pt x="63182" y="26886"/>
                  <a:pt x="64488" y="26645"/>
                  <a:pt x="65851" y="26418"/>
                </a:cubicBezTo>
                <a:cubicBezTo>
                  <a:pt x="67214" y="26176"/>
                  <a:pt x="68748" y="25821"/>
                  <a:pt x="69813" y="25282"/>
                </a:cubicBezTo>
                <a:cubicBezTo>
                  <a:pt x="70338" y="25168"/>
                  <a:pt x="70821" y="24998"/>
                  <a:pt x="71233" y="24757"/>
                </a:cubicBezTo>
                <a:cubicBezTo>
                  <a:pt x="71644" y="24572"/>
                  <a:pt x="72056" y="24458"/>
                  <a:pt x="72468" y="24288"/>
                </a:cubicBezTo>
                <a:cubicBezTo>
                  <a:pt x="73249" y="23990"/>
                  <a:pt x="74072" y="23692"/>
                  <a:pt x="74668" y="23152"/>
                </a:cubicBezTo>
                <a:cubicBezTo>
                  <a:pt x="75023" y="22797"/>
                  <a:pt x="75194" y="22442"/>
                  <a:pt x="75492" y="22215"/>
                </a:cubicBezTo>
                <a:cubicBezTo>
                  <a:pt x="75733" y="21974"/>
                  <a:pt x="76145" y="21732"/>
                  <a:pt x="76315" y="21321"/>
                </a:cubicBezTo>
                <a:cubicBezTo>
                  <a:pt x="76443" y="20909"/>
                  <a:pt x="76500" y="20384"/>
                  <a:pt x="76443" y="19901"/>
                </a:cubicBezTo>
                <a:cubicBezTo>
                  <a:pt x="76443" y="19432"/>
                  <a:pt x="76372" y="18893"/>
                  <a:pt x="76259" y="18368"/>
                </a:cubicBezTo>
                <a:cubicBezTo>
                  <a:pt x="76202" y="17771"/>
                  <a:pt x="75960" y="17246"/>
                  <a:pt x="75733" y="16834"/>
                </a:cubicBezTo>
                <a:cubicBezTo>
                  <a:pt x="75435" y="16408"/>
                  <a:pt x="75194" y="16053"/>
                  <a:pt x="74896" y="15826"/>
                </a:cubicBezTo>
                <a:cubicBezTo>
                  <a:pt x="74370" y="15230"/>
                  <a:pt x="73959" y="14932"/>
                  <a:pt x="73959" y="14577"/>
                </a:cubicBezTo>
                <a:lnTo>
                  <a:pt x="73959" y="14577"/>
                </a:lnTo>
                <a:lnTo>
                  <a:pt x="74243" y="14875"/>
                </a:lnTo>
                <a:cubicBezTo>
                  <a:pt x="74129" y="14577"/>
                  <a:pt x="74015" y="14279"/>
                  <a:pt x="73888" y="13995"/>
                </a:cubicBezTo>
                <a:lnTo>
                  <a:pt x="73604" y="14165"/>
                </a:lnTo>
                <a:cubicBezTo>
                  <a:pt x="72539" y="13157"/>
                  <a:pt x="70764" y="12149"/>
                  <a:pt x="69813" y="11269"/>
                </a:cubicBezTo>
                <a:cubicBezTo>
                  <a:pt x="69273" y="11084"/>
                  <a:pt x="68748" y="10970"/>
                  <a:pt x="68152" y="10857"/>
                </a:cubicBezTo>
                <a:cubicBezTo>
                  <a:pt x="67626" y="10729"/>
                  <a:pt x="67087" y="10672"/>
                  <a:pt x="66505" y="10559"/>
                </a:cubicBezTo>
                <a:lnTo>
                  <a:pt x="66505" y="10559"/>
                </a:lnTo>
                <a:cubicBezTo>
                  <a:pt x="66916" y="10672"/>
                  <a:pt x="67328" y="10800"/>
                  <a:pt x="67740" y="10914"/>
                </a:cubicBezTo>
                <a:cubicBezTo>
                  <a:pt x="68152" y="11084"/>
                  <a:pt x="68563" y="11269"/>
                  <a:pt x="68918" y="11510"/>
                </a:cubicBezTo>
                <a:lnTo>
                  <a:pt x="68861" y="11382"/>
                </a:lnTo>
                <a:lnTo>
                  <a:pt x="68861" y="11382"/>
                </a:lnTo>
                <a:cubicBezTo>
                  <a:pt x="69273" y="11567"/>
                  <a:pt x="69926" y="11865"/>
                  <a:pt x="70579" y="12220"/>
                </a:cubicBezTo>
                <a:cubicBezTo>
                  <a:pt x="71233" y="12632"/>
                  <a:pt x="71886" y="13043"/>
                  <a:pt x="72241" y="13398"/>
                </a:cubicBezTo>
                <a:cubicBezTo>
                  <a:pt x="71886" y="13157"/>
                  <a:pt x="71587" y="12986"/>
                  <a:pt x="71233" y="12802"/>
                </a:cubicBezTo>
                <a:lnTo>
                  <a:pt x="71233" y="12802"/>
                </a:lnTo>
                <a:cubicBezTo>
                  <a:pt x="71679" y="13153"/>
                  <a:pt x="71761" y="13262"/>
                  <a:pt x="71680" y="13262"/>
                </a:cubicBezTo>
                <a:cubicBezTo>
                  <a:pt x="71567" y="13262"/>
                  <a:pt x="71141" y="13052"/>
                  <a:pt x="70934" y="12986"/>
                </a:cubicBezTo>
                <a:cubicBezTo>
                  <a:pt x="69813" y="12149"/>
                  <a:pt x="69344" y="12035"/>
                  <a:pt x="68989" y="11922"/>
                </a:cubicBezTo>
                <a:cubicBezTo>
                  <a:pt x="68748" y="11865"/>
                  <a:pt x="68563" y="11794"/>
                  <a:pt x="68336" y="11737"/>
                </a:cubicBezTo>
                <a:cubicBezTo>
                  <a:pt x="68095" y="11680"/>
                  <a:pt x="67797" y="11567"/>
                  <a:pt x="67271" y="11382"/>
                </a:cubicBezTo>
                <a:cubicBezTo>
                  <a:pt x="67087" y="11325"/>
                  <a:pt x="66789" y="11212"/>
                  <a:pt x="66561" y="11084"/>
                </a:cubicBezTo>
                <a:cubicBezTo>
                  <a:pt x="66320" y="11027"/>
                  <a:pt x="66206" y="10914"/>
                  <a:pt x="66377" y="10914"/>
                </a:cubicBezTo>
                <a:cubicBezTo>
                  <a:pt x="65795" y="10800"/>
                  <a:pt x="64730" y="10374"/>
                  <a:pt x="63835" y="10090"/>
                </a:cubicBezTo>
                <a:cubicBezTo>
                  <a:pt x="63254" y="9943"/>
                  <a:pt x="62721" y="9864"/>
                  <a:pt x="62381" y="9864"/>
                </a:cubicBezTo>
                <a:cubicBezTo>
                  <a:pt x="62164" y="9864"/>
                  <a:pt x="62026" y="9896"/>
                  <a:pt x="62004" y="9962"/>
                </a:cubicBezTo>
                <a:cubicBezTo>
                  <a:pt x="61947" y="9906"/>
                  <a:pt x="61890" y="9906"/>
                  <a:pt x="61819" y="9906"/>
                </a:cubicBezTo>
                <a:cubicBezTo>
                  <a:pt x="62004" y="10147"/>
                  <a:pt x="62359" y="10445"/>
                  <a:pt x="62827" y="10857"/>
                </a:cubicBezTo>
                <a:cubicBezTo>
                  <a:pt x="63310" y="11212"/>
                  <a:pt x="63949" y="11680"/>
                  <a:pt x="64659" y="12149"/>
                </a:cubicBezTo>
                <a:cubicBezTo>
                  <a:pt x="65255" y="12333"/>
                  <a:pt x="65851" y="12504"/>
                  <a:pt x="66505" y="12632"/>
                </a:cubicBezTo>
                <a:cubicBezTo>
                  <a:pt x="66561" y="12632"/>
                  <a:pt x="66618" y="12688"/>
                  <a:pt x="66675" y="12688"/>
                </a:cubicBezTo>
                <a:lnTo>
                  <a:pt x="66860" y="12688"/>
                </a:lnTo>
                <a:cubicBezTo>
                  <a:pt x="67030" y="12745"/>
                  <a:pt x="67143" y="12745"/>
                  <a:pt x="67214" y="12802"/>
                </a:cubicBezTo>
                <a:cubicBezTo>
                  <a:pt x="67442" y="12859"/>
                  <a:pt x="67683" y="12930"/>
                  <a:pt x="67924" y="12986"/>
                </a:cubicBezTo>
                <a:cubicBezTo>
                  <a:pt x="68989" y="13569"/>
                  <a:pt x="69926" y="14165"/>
                  <a:pt x="70821" y="14704"/>
                </a:cubicBezTo>
                <a:cubicBezTo>
                  <a:pt x="71701" y="15287"/>
                  <a:pt x="72468" y="15769"/>
                  <a:pt x="73178" y="16295"/>
                </a:cubicBezTo>
                <a:cubicBezTo>
                  <a:pt x="73888" y="16891"/>
                  <a:pt x="74427" y="17473"/>
                  <a:pt x="74782" y="18183"/>
                </a:cubicBezTo>
                <a:cubicBezTo>
                  <a:pt x="74896" y="18424"/>
                  <a:pt x="74952" y="18609"/>
                  <a:pt x="75023" y="18779"/>
                </a:cubicBezTo>
                <a:cubicBezTo>
                  <a:pt x="75080" y="19021"/>
                  <a:pt x="75080" y="19248"/>
                  <a:pt x="75137" y="19489"/>
                </a:cubicBezTo>
                <a:lnTo>
                  <a:pt x="75137" y="20199"/>
                </a:lnTo>
                <a:lnTo>
                  <a:pt x="75080" y="20313"/>
                </a:lnTo>
                <a:lnTo>
                  <a:pt x="75080" y="20440"/>
                </a:lnTo>
                <a:cubicBezTo>
                  <a:pt x="75080" y="20497"/>
                  <a:pt x="75023" y="20554"/>
                  <a:pt x="75023" y="20611"/>
                </a:cubicBezTo>
                <a:cubicBezTo>
                  <a:pt x="75023" y="20611"/>
                  <a:pt x="74952" y="20668"/>
                  <a:pt x="74896" y="20668"/>
                </a:cubicBezTo>
                <a:cubicBezTo>
                  <a:pt x="74896" y="20739"/>
                  <a:pt x="74839" y="20739"/>
                  <a:pt x="74782" y="20795"/>
                </a:cubicBezTo>
                <a:lnTo>
                  <a:pt x="74668" y="20852"/>
                </a:lnTo>
                <a:cubicBezTo>
                  <a:pt x="74597" y="20909"/>
                  <a:pt x="74541" y="20909"/>
                  <a:pt x="74484" y="20966"/>
                </a:cubicBezTo>
                <a:cubicBezTo>
                  <a:pt x="74427" y="21023"/>
                  <a:pt x="74314" y="21150"/>
                  <a:pt x="74186" y="21264"/>
                </a:cubicBezTo>
                <a:cubicBezTo>
                  <a:pt x="73831" y="21619"/>
                  <a:pt x="73717" y="21732"/>
                  <a:pt x="73660" y="21803"/>
                </a:cubicBezTo>
                <a:cubicBezTo>
                  <a:pt x="73419" y="21974"/>
                  <a:pt x="73064" y="22158"/>
                  <a:pt x="72652" y="22329"/>
                </a:cubicBezTo>
                <a:cubicBezTo>
                  <a:pt x="72241" y="22513"/>
                  <a:pt x="71829" y="22627"/>
                  <a:pt x="71289" y="22797"/>
                </a:cubicBezTo>
                <a:cubicBezTo>
                  <a:pt x="71176" y="22868"/>
                  <a:pt x="71048" y="22925"/>
                  <a:pt x="70934" y="22982"/>
                </a:cubicBezTo>
                <a:lnTo>
                  <a:pt x="70523" y="23152"/>
                </a:lnTo>
                <a:cubicBezTo>
                  <a:pt x="70338" y="23223"/>
                  <a:pt x="70168" y="23337"/>
                  <a:pt x="69926" y="23394"/>
                </a:cubicBezTo>
                <a:cubicBezTo>
                  <a:pt x="69515" y="23578"/>
                  <a:pt x="69103" y="23692"/>
                  <a:pt x="68691" y="23862"/>
                </a:cubicBezTo>
                <a:cubicBezTo>
                  <a:pt x="67853" y="24104"/>
                  <a:pt x="66973" y="24345"/>
                  <a:pt x="65965" y="24572"/>
                </a:cubicBezTo>
                <a:cubicBezTo>
                  <a:pt x="65014" y="24757"/>
                  <a:pt x="64020" y="24998"/>
                  <a:pt x="63012" y="25168"/>
                </a:cubicBezTo>
                <a:cubicBezTo>
                  <a:pt x="62302" y="25821"/>
                  <a:pt x="59988" y="26347"/>
                  <a:pt x="57333" y="26886"/>
                </a:cubicBezTo>
                <a:cubicBezTo>
                  <a:pt x="54720" y="27355"/>
                  <a:pt x="51881" y="27838"/>
                  <a:pt x="50177" y="28420"/>
                </a:cubicBezTo>
                <a:cubicBezTo>
                  <a:pt x="48927" y="28718"/>
                  <a:pt x="48047" y="28959"/>
                  <a:pt x="47692" y="29130"/>
                </a:cubicBezTo>
                <a:cubicBezTo>
                  <a:pt x="47365" y="29315"/>
                  <a:pt x="47398" y="29391"/>
                  <a:pt x="47860" y="29391"/>
                </a:cubicBezTo>
                <a:cubicBezTo>
                  <a:pt x="48000" y="29391"/>
                  <a:pt x="48180" y="29384"/>
                  <a:pt x="48402" y="29371"/>
                </a:cubicBezTo>
                <a:lnTo>
                  <a:pt x="48402" y="29371"/>
                </a:lnTo>
                <a:cubicBezTo>
                  <a:pt x="46684" y="29669"/>
                  <a:pt x="46031" y="29669"/>
                  <a:pt x="45491" y="29669"/>
                </a:cubicBezTo>
                <a:cubicBezTo>
                  <a:pt x="44909" y="29669"/>
                  <a:pt x="44427" y="29669"/>
                  <a:pt x="43007" y="29896"/>
                </a:cubicBezTo>
                <a:lnTo>
                  <a:pt x="43958" y="29485"/>
                </a:lnTo>
                <a:cubicBezTo>
                  <a:pt x="43007" y="29485"/>
                  <a:pt x="41942" y="29485"/>
                  <a:pt x="40707" y="29726"/>
                </a:cubicBezTo>
                <a:lnTo>
                  <a:pt x="39400" y="30194"/>
                </a:lnTo>
                <a:cubicBezTo>
                  <a:pt x="37683" y="30251"/>
                  <a:pt x="36447" y="30436"/>
                  <a:pt x="35084" y="30606"/>
                </a:cubicBezTo>
                <a:cubicBezTo>
                  <a:pt x="34431" y="30677"/>
                  <a:pt x="33778" y="30734"/>
                  <a:pt x="33011" y="30791"/>
                </a:cubicBezTo>
                <a:cubicBezTo>
                  <a:pt x="32245" y="30791"/>
                  <a:pt x="31421" y="30848"/>
                  <a:pt x="30470" y="30848"/>
                </a:cubicBezTo>
                <a:cubicBezTo>
                  <a:pt x="31719" y="30904"/>
                  <a:pt x="31421" y="30961"/>
                  <a:pt x="30882" y="31032"/>
                </a:cubicBezTo>
                <a:cubicBezTo>
                  <a:pt x="30356" y="31146"/>
                  <a:pt x="29590" y="31259"/>
                  <a:pt x="29703" y="31387"/>
                </a:cubicBezTo>
                <a:cubicBezTo>
                  <a:pt x="29405" y="31316"/>
                  <a:pt x="28752" y="31259"/>
                  <a:pt x="28227" y="31202"/>
                </a:cubicBezTo>
                <a:cubicBezTo>
                  <a:pt x="27687" y="31146"/>
                  <a:pt x="27332" y="31089"/>
                  <a:pt x="27744" y="31032"/>
                </a:cubicBezTo>
                <a:cubicBezTo>
                  <a:pt x="26211" y="30904"/>
                  <a:pt x="24734" y="30904"/>
                  <a:pt x="23371" y="30791"/>
                </a:cubicBezTo>
                <a:cubicBezTo>
                  <a:pt x="22065" y="30734"/>
                  <a:pt x="20943" y="30493"/>
                  <a:pt x="20120" y="30081"/>
                </a:cubicBezTo>
                <a:cubicBezTo>
                  <a:pt x="19765" y="30081"/>
                  <a:pt x="19353" y="30024"/>
                  <a:pt x="18998" y="29967"/>
                </a:cubicBezTo>
                <a:cubicBezTo>
                  <a:pt x="18047" y="29839"/>
                  <a:pt x="17166" y="29612"/>
                  <a:pt x="16385" y="29371"/>
                </a:cubicBezTo>
                <a:cubicBezTo>
                  <a:pt x="15562" y="29073"/>
                  <a:pt x="14795" y="28775"/>
                  <a:pt x="13972" y="28476"/>
                </a:cubicBezTo>
                <a:lnTo>
                  <a:pt x="13674" y="28604"/>
                </a:lnTo>
                <a:cubicBezTo>
                  <a:pt x="13077" y="28476"/>
                  <a:pt x="12311" y="28193"/>
                  <a:pt x="11544" y="27838"/>
                </a:cubicBezTo>
                <a:cubicBezTo>
                  <a:pt x="10834" y="27483"/>
                  <a:pt x="10124" y="27128"/>
                  <a:pt x="9712" y="26830"/>
                </a:cubicBezTo>
                <a:cubicBezTo>
                  <a:pt x="9357" y="26645"/>
                  <a:pt x="9002" y="26475"/>
                  <a:pt x="8577" y="26290"/>
                </a:cubicBezTo>
                <a:cubicBezTo>
                  <a:pt x="8406" y="26233"/>
                  <a:pt x="8222" y="26120"/>
                  <a:pt x="8051" y="26063"/>
                </a:cubicBezTo>
                <a:cubicBezTo>
                  <a:pt x="7867" y="25992"/>
                  <a:pt x="7639" y="25878"/>
                  <a:pt x="7455" y="25821"/>
                </a:cubicBezTo>
                <a:cubicBezTo>
                  <a:pt x="6745" y="25467"/>
                  <a:pt x="6035" y="24998"/>
                  <a:pt x="5325" y="24402"/>
                </a:cubicBezTo>
                <a:cubicBezTo>
                  <a:pt x="4672" y="23862"/>
                  <a:pt x="4033" y="23280"/>
                  <a:pt x="3380" y="22684"/>
                </a:cubicBezTo>
                <a:cubicBezTo>
                  <a:pt x="3082" y="22329"/>
                  <a:pt x="2841" y="22031"/>
                  <a:pt x="2613" y="21676"/>
                </a:cubicBezTo>
                <a:cubicBezTo>
                  <a:pt x="2372" y="21321"/>
                  <a:pt x="2187" y="20909"/>
                  <a:pt x="2074" y="20497"/>
                </a:cubicBezTo>
                <a:cubicBezTo>
                  <a:pt x="2074" y="20085"/>
                  <a:pt x="2074" y="19731"/>
                  <a:pt x="2131" y="19432"/>
                </a:cubicBezTo>
                <a:cubicBezTo>
                  <a:pt x="2131" y="19191"/>
                  <a:pt x="2187" y="18964"/>
                  <a:pt x="2187" y="18779"/>
                </a:cubicBezTo>
                <a:cubicBezTo>
                  <a:pt x="2258" y="18424"/>
                  <a:pt x="2315" y="18183"/>
                  <a:pt x="2315" y="17956"/>
                </a:cubicBezTo>
                <a:cubicBezTo>
                  <a:pt x="2372" y="17714"/>
                  <a:pt x="2372" y="17544"/>
                  <a:pt x="2429" y="17189"/>
                </a:cubicBezTo>
                <a:cubicBezTo>
                  <a:pt x="2486" y="17061"/>
                  <a:pt x="2542" y="16834"/>
                  <a:pt x="2613" y="16593"/>
                </a:cubicBezTo>
                <a:cubicBezTo>
                  <a:pt x="2670" y="16479"/>
                  <a:pt x="2727" y="16351"/>
                  <a:pt x="2784" y="16238"/>
                </a:cubicBezTo>
                <a:cubicBezTo>
                  <a:pt x="2841" y="16053"/>
                  <a:pt x="2897" y="15940"/>
                  <a:pt x="3025" y="15698"/>
                </a:cubicBezTo>
                <a:cubicBezTo>
                  <a:pt x="3323" y="15287"/>
                  <a:pt x="3735" y="14818"/>
                  <a:pt x="4147" y="14406"/>
                </a:cubicBezTo>
                <a:cubicBezTo>
                  <a:pt x="4317" y="14222"/>
                  <a:pt x="4558" y="14051"/>
                  <a:pt x="4743" y="13810"/>
                </a:cubicBezTo>
                <a:cubicBezTo>
                  <a:pt x="4970" y="13569"/>
                  <a:pt x="5212" y="13398"/>
                  <a:pt x="5382" y="13157"/>
                </a:cubicBezTo>
                <a:cubicBezTo>
                  <a:pt x="6276" y="12390"/>
                  <a:pt x="7157" y="11737"/>
                  <a:pt x="7753" y="11510"/>
                </a:cubicBezTo>
                <a:lnTo>
                  <a:pt x="7753" y="11510"/>
                </a:lnTo>
                <a:cubicBezTo>
                  <a:pt x="6688" y="12277"/>
                  <a:pt x="6163" y="12859"/>
                  <a:pt x="5680" y="13398"/>
                </a:cubicBezTo>
                <a:cubicBezTo>
                  <a:pt x="5453" y="13696"/>
                  <a:pt x="5212" y="13995"/>
                  <a:pt x="4913" y="14349"/>
                </a:cubicBezTo>
                <a:cubicBezTo>
                  <a:pt x="4615" y="14704"/>
                  <a:pt x="4204" y="15059"/>
                  <a:pt x="3792" y="15528"/>
                </a:cubicBezTo>
                <a:cubicBezTo>
                  <a:pt x="3839" y="15477"/>
                  <a:pt x="3864" y="15454"/>
                  <a:pt x="3873" y="15454"/>
                </a:cubicBezTo>
                <a:cubicBezTo>
                  <a:pt x="3895" y="15454"/>
                  <a:pt x="3801" y="15610"/>
                  <a:pt x="3678" y="15826"/>
                </a:cubicBezTo>
                <a:cubicBezTo>
                  <a:pt x="3494" y="16053"/>
                  <a:pt x="3323" y="16593"/>
                  <a:pt x="3139" y="17005"/>
                </a:cubicBezTo>
                <a:cubicBezTo>
                  <a:pt x="2968" y="17473"/>
                  <a:pt x="2841" y="17899"/>
                  <a:pt x="2784" y="18069"/>
                </a:cubicBezTo>
                <a:cubicBezTo>
                  <a:pt x="2784" y="18100"/>
                  <a:pt x="2788" y="18118"/>
                  <a:pt x="2800" y="18118"/>
                </a:cubicBezTo>
                <a:cubicBezTo>
                  <a:pt x="2832" y="18118"/>
                  <a:pt x="2921" y="17984"/>
                  <a:pt x="3139" y="17601"/>
                </a:cubicBezTo>
                <a:cubicBezTo>
                  <a:pt x="3252" y="17303"/>
                  <a:pt x="3380" y="17005"/>
                  <a:pt x="3494" y="16706"/>
                </a:cubicBezTo>
                <a:cubicBezTo>
                  <a:pt x="3550" y="16536"/>
                  <a:pt x="3607" y="16408"/>
                  <a:pt x="3678" y="16238"/>
                </a:cubicBezTo>
                <a:cubicBezTo>
                  <a:pt x="3735" y="16124"/>
                  <a:pt x="3792" y="15996"/>
                  <a:pt x="3905" y="15826"/>
                </a:cubicBezTo>
                <a:cubicBezTo>
                  <a:pt x="4260" y="15343"/>
                  <a:pt x="4800" y="14875"/>
                  <a:pt x="5268" y="14349"/>
                </a:cubicBezTo>
                <a:cubicBezTo>
                  <a:pt x="6276" y="13341"/>
                  <a:pt x="7398" y="12447"/>
                  <a:pt x="8577" y="11680"/>
                </a:cubicBezTo>
                <a:cubicBezTo>
                  <a:pt x="9173" y="11325"/>
                  <a:pt x="9769" y="10914"/>
                  <a:pt x="10351" y="10559"/>
                </a:cubicBezTo>
                <a:cubicBezTo>
                  <a:pt x="10948" y="10204"/>
                  <a:pt x="11544" y="9906"/>
                  <a:pt x="12126" y="9607"/>
                </a:cubicBezTo>
                <a:cubicBezTo>
                  <a:pt x="13375" y="9025"/>
                  <a:pt x="14554" y="8543"/>
                  <a:pt x="15676" y="8074"/>
                </a:cubicBezTo>
                <a:lnTo>
                  <a:pt x="15676" y="8074"/>
                </a:lnTo>
                <a:cubicBezTo>
                  <a:pt x="15647" y="8131"/>
                  <a:pt x="15707" y="8159"/>
                  <a:pt x="15849" y="8159"/>
                </a:cubicBezTo>
                <a:cubicBezTo>
                  <a:pt x="15991" y="8159"/>
                  <a:pt x="16215" y="8131"/>
                  <a:pt x="16513" y="8074"/>
                </a:cubicBezTo>
                <a:cubicBezTo>
                  <a:pt x="17039" y="7960"/>
                  <a:pt x="17876" y="7662"/>
                  <a:pt x="18643" y="7364"/>
                </a:cubicBezTo>
                <a:cubicBezTo>
                  <a:pt x="19055" y="7180"/>
                  <a:pt x="19523" y="7009"/>
                  <a:pt x="19935" y="6825"/>
                </a:cubicBezTo>
                <a:cubicBezTo>
                  <a:pt x="20361" y="6711"/>
                  <a:pt x="20773" y="6541"/>
                  <a:pt x="21241" y="6413"/>
                </a:cubicBezTo>
                <a:cubicBezTo>
                  <a:pt x="22065" y="6186"/>
                  <a:pt x="22775" y="6001"/>
                  <a:pt x="23314" y="5831"/>
                </a:cubicBezTo>
                <a:lnTo>
                  <a:pt x="23484" y="5887"/>
                </a:lnTo>
                <a:cubicBezTo>
                  <a:pt x="23910" y="5831"/>
                  <a:pt x="24322" y="5703"/>
                  <a:pt x="24734" y="5589"/>
                </a:cubicBezTo>
                <a:cubicBezTo>
                  <a:pt x="25146" y="5405"/>
                  <a:pt x="25501" y="5291"/>
                  <a:pt x="25969" y="5121"/>
                </a:cubicBezTo>
                <a:cubicBezTo>
                  <a:pt x="26807" y="4823"/>
                  <a:pt x="27744" y="4411"/>
                  <a:pt x="29107" y="4056"/>
                </a:cubicBezTo>
                <a:cubicBezTo>
                  <a:pt x="29519" y="3928"/>
                  <a:pt x="29945" y="3871"/>
                  <a:pt x="30356" y="3815"/>
                </a:cubicBezTo>
                <a:cubicBezTo>
                  <a:pt x="30768" y="3701"/>
                  <a:pt x="31180" y="3573"/>
                  <a:pt x="31592" y="3516"/>
                </a:cubicBezTo>
                <a:cubicBezTo>
                  <a:pt x="32429" y="3275"/>
                  <a:pt x="33196" y="2991"/>
                  <a:pt x="33963" y="2807"/>
                </a:cubicBezTo>
                <a:cubicBezTo>
                  <a:pt x="34786" y="2693"/>
                  <a:pt x="35553" y="2565"/>
                  <a:pt x="36334" y="2508"/>
                </a:cubicBezTo>
                <a:cubicBezTo>
                  <a:pt x="37100" y="2452"/>
                  <a:pt x="37810" y="2395"/>
                  <a:pt x="38577" y="2395"/>
                </a:cubicBezTo>
                <a:cubicBezTo>
                  <a:pt x="39642" y="2338"/>
                  <a:pt x="40707" y="2210"/>
                  <a:pt x="41772" y="2210"/>
                </a:cubicBezTo>
                <a:cubicBezTo>
                  <a:pt x="42198" y="2188"/>
                  <a:pt x="42623" y="2174"/>
                  <a:pt x="43046" y="2174"/>
                </a:cubicBezTo>
                <a:cubicBezTo>
                  <a:pt x="43679" y="2174"/>
                  <a:pt x="44305" y="2205"/>
                  <a:pt x="44909" y="2281"/>
                </a:cubicBezTo>
                <a:cubicBezTo>
                  <a:pt x="45137" y="2281"/>
                  <a:pt x="45378" y="2281"/>
                  <a:pt x="45619" y="2338"/>
                </a:cubicBezTo>
                <a:lnTo>
                  <a:pt x="45974" y="2338"/>
                </a:lnTo>
                <a:cubicBezTo>
                  <a:pt x="46088" y="2395"/>
                  <a:pt x="46201" y="2395"/>
                  <a:pt x="46329" y="2395"/>
                </a:cubicBezTo>
                <a:cubicBezTo>
                  <a:pt x="46798" y="2452"/>
                  <a:pt x="47209" y="2452"/>
                  <a:pt x="47564" y="2508"/>
                </a:cubicBezTo>
                <a:cubicBezTo>
                  <a:pt x="47976" y="2508"/>
                  <a:pt x="48331" y="2565"/>
                  <a:pt x="48629" y="2693"/>
                </a:cubicBezTo>
                <a:cubicBezTo>
                  <a:pt x="48984" y="2807"/>
                  <a:pt x="49226" y="2991"/>
                  <a:pt x="49396" y="3105"/>
                </a:cubicBezTo>
                <a:cubicBezTo>
                  <a:pt x="49226" y="2807"/>
                  <a:pt x="48927" y="2636"/>
                  <a:pt x="48572" y="2452"/>
                </a:cubicBezTo>
                <a:cubicBezTo>
                  <a:pt x="48274" y="2281"/>
                  <a:pt x="47976" y="2210"/>
                  <a:pt x="47621" y="2097"/>
                </a:cubicBezTo>
                <a:cubicBezTo>
                  <a:pt x="47337" y="2040"/>
                  <a:pt x="47039" y="1983"/>
                  <a:pt x="46741" y="1926"/>
                </a:cubicBezTo>
                <a:cubicBezTo>
                  <a:pt x="46386" y="1855"/>
                  <a:pt x="46145" y="1798"/>
                  <a:pt x="45790" y="1742"/>
                </a:cubicBezTo>
                <a:cubicBezTo>
                  <a:pt x="44554" y="1500"/>
                  <a:pt x="43305" y="1444"/>
                  <a:pt x="42127" y="1444"/>
                </a:cubicBezTo>
                <a:cubicBezTo>
                  <a:pt x="40948" y="1444"/>
                  <a:pt x="39812" y="1571"/>
                  <a:pt x="38747" y="1685"/>
                </a:cubicBezTo>
                <a:cubicBezTo>
                  <a:pt x="38222" y="1742"/>
                  <a:pt x="37683" y="1742"/>
                  <a:pt x="37157" y="1742"/>
                </a:cubicBezTo>
                <a:cubicBezTo>
                  <a:pt x="36999" y="1758"/>
                  <a:pt x="36847" y="1765"/>
                  <a:pt x="36700" y="1765"/>
                </a:cubicBezTo>
                <a:cubicBezTo>
                  <a:pt x="36343" y="1765"/>
                  <a:pt x="36012" y="1725"/>
                  <a:pt x="35681" y="1685"/>
                </a:cubicBezTo>
                <a:cubicBezTo>
                  <a:pt x="35908" y="1685"/>
                  <a:pt x="36092" y="1685"/>
                  <a:pt x="36334" y="1628"/>
                </a:cubicBezTo>
                <a:lnTo>
                  <a:pt x="36859" y="1628"/>
                </a:lnTo>
                <a:cubicBezTo>
                  <a:pt x="37214" y="1571"/>
                  <a:pt x="37512" y="1500"/>
                  <a:pt x="37810" y="1500"/>
                </a:cubicBezTo>
                <a:cubicBezTo>
                  <a:pt x="38336" y="1387"/>
                  <a:pt x="38818" y="1330"/>
                  <a:pt x="39230" y="1273"/>
                </a:cubicBezTo>
                <a:cubicBezTo>
                  <a:pt x="40054" y="1089"/>
                  <a:pt x="40877" y="918"/>
                  <a:pt x="42297" y="734"/>
                </a:cubicBezTo>
                <a:cubicBezTo>
                  <a:pt x="41772" y="677"/>
                  <a:pt x="41303" y="677"/>
                  <a:pt x="40764" y="620"/>
                </a:cubicBezTo>
                <a:cubicBezTo>
                  <a:pt x="41175" y="563"/>
                  <a:pt x="41587" y="563"/>
                  <a:pt x="42013" y="506"/>
                </a:cubicBezTo>
                <a:cubicBezTo>
                  <a:pt x="41715" y="435"/>
                  <a:pt x="41942" y="322"/>
                  <a:pt x="42240" y="265"/>
                </a:cubicBezTo>
                <a:cubicBezTo>
                  <a:pt x="42538" y="152"/>
                  <a:pt x="42950" y="81"/>
                  <a:pt x="42836" y="24"/>
                </a:cubicBezTo>
                <a:cubicBezTo>
                  <a:pt x="42612" y="7"/>
                  <a:pt x="42387" y="0"/>
                  <a:pt x="421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35" name="Google Shape;18035;p15"/>
          <p:cNvSpPr/>
          <p:nvPr/>
        </p:nvSpPr>
        <p:spPr>
          <a:xfrm>
            <a:off x="8515850" y="3798675"/>
            <a:ext cx="417618" cy="491120"/>
          </a:xfrm>
          <a:custGeom>
            <a:avLst/>
            <a:gdLst/>
            <a:ahLst/>
            <a:cxnLst/>
            <a:rect l="l" t="t" r="r" b="b"/>
            <a:pathLst>
              <a:path w="28227" h="33195" extrusionOk="0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36" name="Google Shape;18036;p15"/>
          <p:cNvSpPr txBox="1">
            <a:spLocks noGrp="1"/>
          </p:cNvSpPr>
          <p:nvPr>
            <p:ph type="ctrTitle" idx="2"/>
          </p:nvPr>
        </p:nvSpPr>
        <p:spPr>
          <a:xfrm rot="197">
            <a:off x="713224" y="539650"/>
            <a:ext cx="5239800" cy="55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id-ID" dirty="0"/>
              <a:t>Tematik</a:t>
            </a:r>
            <a:endParaRPr dirty="0"/>
          </a:p>
        </p:txBody>
      </p:sp>
      <p:sp>
        <p:nvSpPr>
          <p:cNvPr id="18037" name="Google Shape;18037;p15"/>
          <p:cNvSpPr txBox="1">
            <a:spLocks noGrp="1"/>
          </p:cNvSpPr>
          <p:nvPr>
            <p:ph type="ctrTitle" idx="3"/>
          </p:nvPr>
        </p:nvSpPr>
        <p:spPr>
          <a:xfrm rot="197">
            <a:off x="713228" y="3152650"/>
            <a:ext cx="5239800" cy="55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id-ID" dirty="0"/>
              <a:t>Kewajiban dan Hak Ku di Rumah</a:t>
            </a:r>
            <a:endParaRPr dirty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42" name="Google Shape;18042;p1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12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id-ID" dirty="0"/>
              <a:t>Cakupan </a:t>
            </a:r>
            <a:br>
              <a:rPr lang="id-ID" dirty="0"/>
            </a:br>
            <a:r>
              <a:rPr lang="id-ID" dirty="0"/>
              <a:t>Materi</a:t>
            </a:r>
            <a:endParaRPr dirty="0"/>
          </a:p>
        </p:txBody>
      </p:sp>
      <p:sp>
        <p:nvSpPr>
          <p:cNvPr id="18043" name="Google Shape;18043;p16"/>
          <p:cNvSpPr txBox="1">
            <a:spLocks noGrp="1"/>
          </p:cNvSpPr>
          <p:nvPr>
            <p:ph type="body" idx="1"/>
          </p:nvPr>
        </p:nvSpPr>
        <p:spPr>
          <a:xfrm>
            <a:off x="720000" y="1708250"/>
            <a:ext cx="7704000" cy="220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id-ID" dirty="0"/>
              <a:t>Ada beberapa materi pokok dalam ringkasan materi tema 4 kelas 3 kewajiban dan hakku. Pada kesempatan kali ini akan kami bahas satu persatu menurut pemetaan kd dan materi pokok yang ada di dalamnya:</a:t>
            </a:r>
          </a:p>
          <a:p>
            <a:r>
              <a:rPr lang="id-ID" dirty="0"/>
              <a:t>PPKn berisikan materi mengenai kewajiban dan hak atas pakaian, makanan, tempat tinggal.</a:t>
            </a:r>
          </a:p>
          <a:p>
            <a:r>
              <a:rPr lang="id-ID" dirty="0"/>
              <a:t>Bahasa Indonesia membahas materi tentang membuat kalimat saran sederhana dalam teks tulis.</a:t>
            </a:r>
          </a:p>
          <a:p>
            <a:r>
              <a:rPr lang="id-ID" dirty="0"/>
              <a:t>Matematika membahas tentang penjumlahan bilangan cacah.</a:t>
            </a:r>
          </a:p>
          <a:p>
            <a:r>
              <a:rPr lang="id-ID" dirty="0"/>
              <a:t>PJOK membahas tentang pengertian istirahat dan aturan beristirahat.</a:t>
            </a:r>
          </a:p>
          <a:p>
            <a:r>
              <a:rPr lang="id-ID" dirty="0"/>
              <a:t>SBdP membahas materi terkait tentang pola irama sederhana.</a:t>
            </a:r>
          </a:p>
          <a:p>
            <a:pPr marL="139700" lvl="0" indent="0" algn="l" rtl="0"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 dirty="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42" name="Google Shape;18042;p1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12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id-ID" dirty="0"/>
              <a:t>Kewajiban di Rumah </a:t>
            </a:r>
            <a:br>
              <a:rPr lang="id-ID" dirty="0"/>
            </a:br>
            <a:endParaRPr dirty="0"/>
          </a:p>
        </p:txBody>
      </p:sp>
      <p:sp>
        <p:nvSpPr>
          <p:cNvPr id="18043" name="Google Shape;18043;p16"/>
          <p:cNvSpPr txBox="1">
            <a:spLocks noGrp="1"/>
          </p:cNvSpPr>
          <p:nvPr>
            <p:ph type="body" idx="1"/>
          </p:nvPr>
        </p:nvSpPr>
        <p:spPr>
          <a:xfrm>
            <a:off x="720000" y="1708250"/>
            <a:ext cx="7704000" cy="220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152400" indent="0">
              <a:buNone/>
            </a:pPr>
            <a:r>
              <a:rPr lang="id-ID" dirty="0"/>
              <a:t>Beberapa kewajiban yang berkaitan dengan istirahat di rumah, antara lain:</a:t>
            </a:r>
          </a:p>
          <a:p>
            <a:r>
              <a:rPr lang="id-ID" dirty="0"/>
              <a:t>merapikan kembali tempat yang kita gunakan untuk beristirahat.</a:t>
            </a:r>
          </a:p>
          <a:p>
            <a:r>
              <a:rPr lang="id-ID" dirty="0"/>
              <a:t>Sesudah beristirahat kita harus melanjutkan kegiatan yang belum diselesaikan misalnya mengerjakan pekerjaan rumah dan membantu orang tua.</a:t>
            </a:r>
          </a:p>
          <a:p>
            <a:r>
              <a:rPr lang="id-ID" dirty="0"/>
              <a:t>tidak boleh istirahat atau tidur siang terlalu lama.</a:t>
            </a:r>
          </a:p>
          <a:p>
            <a:r>
              <a:rPr lang="id-ID" dirty="0"/>
              <a:t>mencuci kaki dan gosok gigi sebelum tidur.</a:t>
            </a:r>
          </a:p>
          <a:p>
            <a:r>
              <a:rPr lang="id-ID" dirty="0"/>
              <a:t>Usahakan membaca doa sebelum dan sesudah kita tidur.</a:t>
            </a:r>
          </a:p>
          <a:p>
            <a:pPr marL="139700" lvl="0" indent="0" algn="l" rtl="0"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47965997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42" name="Google Shape;18042;p1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12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id-ID" dirty="0"/>
              <a:t>Hak dan Kewajiban  berkaitan dengan makan di Rumah </a:t>
            </a:r>
            <a:br>
              <a:rPr lang="id-ID" dirty="0"/>
            </a:br>
            <a:endParaRPr dirty="0"/>
          </a:p>
        </p:txBody>
      </p:sp>
      <p:sp>
        <p:nvSpPr>
          <p:cNvPr id="18043" name="Google Shape;18043;p16"/>
          <p:cNvSpPr txBox="1">
            <a:spLocks noGrp="1"/>
          </p:cNvSpPr>
          <p:nvPr>
            <p:ph type="body" idx="1"/>
          </p:nvPr>
        </p:nvSpPr>
        <p:spPr>
          <a:xfrm>
            <a:off x="1440000" y="1470900"/>
            <a:ext cx="7704000" cy="220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152400" indent="0">
              <a:buNone/>
            </a:pPr>
            <a:r>
              <a:rPr lang="id-ID" dirty="0"/>
              <a:t>Kewajiban yang berkaitan dengan makanan, antara lain:</a:t>
            </a:r>
          </a:p>
          <a:p>
            <a:r>
              <a:rPr lang="id-ID" dirty="0"/>
              <a:t>Pastikan mencuci tangan sebelum kita makan.</a:t>
            </a:r>
          </a:p>
          <a:p>
            <a:r>
              <a:rPr lang="id-ID" dirty="0"/>
              <a:t>Biasakan membaca doa sebelum dan sesudah kita makan.</a:t>
            </a:r>
          </a:p>
          <a:p>
            <a:r>
              <a:rPr lang="id-ID" dirty="0"/>
              <a:t>mensyukuri atas makanan dan minuman yang kita nikmati.</a:t>
            </a:r>
          </a:p>
          <a:p>
            <a:r>
              <a:rPr lang="id-ID" dirty="0"/>
              <a:t>Mengambil makanan atau minuman secukupnya saja.</a:t>
            </a:r>
          </a:p>
          <a:p>
            <a:r>
              <a:rPr lang="id-ID" dirty="0"/>
              <a:t>Pastikan selalu memilih makanan yang sehat.</a:t>
            </a:r>
          </a:p>
          <a:p>
            <a:r>
              <a:rPr lang="id-ID" dirty="0"/>
              <a:t>Menghabiskan makanan dan minuman yang telah diambil, usahakan tidak ada yang tersisa di piring atau pun gelas yang kita pakai.</a:t>
            </a:r>
          </a:p>
          <a:p>
            <a:pPr marL="152400" indent="0">
              <a:buNone/>
            </a:pPr>
            <a:endParaRPr lang="id-ID" dirty="0"/>
          </a:p>
          <a:p>
            <a:pPr marL="152400" indent="0">
              <a:buNone/>
            </a:pPr>
            <a:r>
              <a:rPr lang="id-ID" dirty="0"/>
              <a:t>Hak yang berkaitan dengan makanan, antara lain:</a:t>
            </a:r>
          </a:p>
          <a:p>
            <a:r>
              <a:rPr lang="id-ID" dirty="0"/>
              <a:t>memperolah sarapan yang cukup sebelum berangkat ke sekolah.</a:t>
            </a:r>
          </a:p>
          <a:p>
            <a:r>
              <a:rPr lang="id-ID" dirty="0"/>
              <a:t>memperoleh makanan yang sehat dan bergizi.</a:t>
            </a:r>
          </a:p>
          <a:p>
            <a:r>
              <a:rPr lang="id-ID" dirty="0"/>
              <a:t>Mendapat air minum yang bersih.</a:t>
            </a:r>
          </a:p>
          <a:p>
            <a:r>
              <a:rPr lang="id-ID" dirty="0"/>
              <a:t>Alasan mengapa istirahat termasuk kewajiban sebab dengan istirahat maka kita sudah berupaya menjaga kesehatan tubuh kita.</a:t>
            </a:r>
          </a:p>
          <a:p>
            <a:pPr marL="139700" lvl="0" indent="0" algn="l" rtl="0"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2590473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42" name="Google Shape;18042;p1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12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id-ID" dirty="0"/>
              <a:t>Apa itu kalimat saran?</a:t>
            </a:r>
            <a:endParaRPr dirty="0"/>
          </a:p>
        </p:txBody>
      </p:sp>
      <p:sp>
        <p:nvSpPr>
          <p:cNvPr id="18043" name="Google Shape;18043;p16"/>
          <p:cNvSpPr txBox="1">
            <a:spLocks noGrp="1"/>
          </p:cNvSpPr>
          <p:nvPr>
            <p:ph type="body" idx="1"/>
          </p:nvPr>
        </p:nvSpPr>
        <p:spPr>
          <a:xfrm>
            <a:off x="1440000" y="1470900"/>
            <a:ext cx="7704000" cy="220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id-ID" dirty="0"/>
              <a:t>Kalimat saran merupakan suatu kalimat yang berisi saran untuk seseorang dalam bentuk sebuah nasihat atau himbauan.</a:t>
            </a:r>
          </a:p>
          <a:p>
            <a:pPr marL="152400" indent="0">
              <a:buNone/>
            </a:pPr>
            <a:endParaRPr lang="id-ID" dirty="0"/>
          </a:p>
          <a:p>
            <a:pPr marL="152400" indent="0">
              <a:buNone/>
            </a:pPr>
            <a:r>
              <a:rPr lang="id-ID" dirty="0"/>
              <a:t>Contoh :</a:t>
            </a:r>
          </a:p>
          <a:p>
            <a:pPr marL="152400" indent="0">
              <a:buNone/>
            </a:pPr>
            <a:r>
              <a:rPr lang="id-ID" dirty="0"/>
              <a:t>a. Sebaiknya setelah bangun tidur kamu langsung merapikan tempat tidurmua, agar terlihat rapi.</a:t>
            </a:r>
            <a:br>
              <a:rPr lang="id-ID" dirty="0"/>
            </a:br>
            <a:r>
              <a:rPr lang="id-ID" dirty="0"/>
              <a:t>b. Seharusnya barang-barang yang tidak terpakai segera dibuang, supaya tidak menjadi sarang nyamuk.</a:t>
            </a:r>
            <a:br>
              <a:rPr lang="id-ID" dirty="0"/>
            </a:br>
            <a:r>
              <a:rPr lang="id-ID" dirty="0"/>
              <a:t>c. Semestinya kita segera mencuci piring setelah makan, agar piring kotor tidak menumpuk.</a:t>
            </a:r>
          </a:p>
          <a:p>
            <a:pPr marL="139700" lvl="0" indent="0" algn="l" rtl="0"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11194402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50" name="Google Shape;18050;p17"/>
          <p:cNvSpPr txBox="1">
            <a:spLocks noGrp="1"/>
          </p:cNvSpPr>
          <p:nvPr>
            <p:ph type="title"/>
          </p:nvPr>
        </p:nvSpPr>
        <p:spPr>
          <a:xfrm>
            <a:off x="375756" y="2112336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id-ID" dirty="0"/>
              <a:t>Terimakasih</a:t>
            </a:r>
            <a:endParaRPr dirty="0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Aged Texture Backgrounds Aesthetic MK Campaign Infographics by Slidesgo">
  <a:themeElements>
    <a:clrScheme name="Simple Light">
      <a:dk1>
        <a:srgbClr val="DCD8CD"/>
      </a:dk1>
      <a:lt1>
        <a:srgbClr val="2C2924"/>
      </a:lt1>
      <a:dk2>
        <a:srgbClr val="7E7061"/>
      </a:dk2>
      <a:lt2>
        <a:srgbClr val="C8B38B"/>
      </a:lt2>
      <a:accent1>
        <a:srgbClr val="C7B79C"/>
      </a:accent1>
      <a:accent2>
        <a:srgbClr val="A6A6A6"/>
      </a:accent2>
      <a:accent3>
        <a:srgbClr val="787B7C"/>
      </a:accent3>
      <a:accent4>
        <a:srgbClr val="FFFFFF"/>
      </a:accent4>
      <a:accent5>
        <a:srgbClr val="FFFFFF"/>
      </a:accent5>
      <a:accent6>
        <a:srgbClr val="FFFFFF"/>
      </a:accent6>
      <a:hlink>
        <a:srgbClr val="2C2924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151</TotalTime>
  <Words>342</Words>
  <Application>Microsoft Office PowerPoint</Application>
  <PresentationFormat>On-screen Show (16:9)</PresentationFormat>
  <Paragraphs>39</Paragraphs>
  <Slides>6</Slides>
  <Notes>6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6</vt:i4>
      </vt:variant>
    </vt:vector>
  </HeadingPairs>
  <TitlesOfParts>
    <vt:vector size="12" baseType="lpstr">
      <vt:lpstr>IM Fell DW Pica</vt:lpstr>
      <vt:lpstr>Arial</vt:lpstr>
      <vt:lpstr>Public Sans Medium</vt:lpstr>
      <vt:lpstr>Bebas Neue</vt:lpstr>
      <vt:lpstr>Roboto Condensed Light</vt:lpstr>
      <vt:lpstr>Aged Texture Backgrounds Aesthetic MK Campaign Infographics by Slidesgo</vt:lpstr>
      <vt:lpstr>Materi Kelas 3 Tema 4 Subtema 1 </vt:lpstr>
      <vt:lpstr>Cakupan  Materi</vt:lpstr>
      <vt:lpstr>Kewajiban di Rumah  </vt:lpstr>
      <vt:lpstr>Hak dan Kewajiban  berkaitan dengan makan di Rumah  </vt:lpstr>
      <vt:lpstr>Apa itu kalimat saran?</vt:lpstr>
      <vt:lpstr>Terimakasih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Materi Kelas 3 Tema 4 Subtema 1</dc:title>
  <dc:creator>ASUS</dc:creator>
  <cp:lastModifiedBy>Indah CP</cp:lastModifiedBy>
  <cp:revision>3</cp:revision>
  <dcterms:modified xsi:type="dcterms:W3CDTF">2022-12-06T16:51:46Z</dcterms:modified>
</cp:coreProperties>
</file>